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256" r:id="rId6"/>
    <p:sldId id="313" r:id="rId7"/>
    <p:sldId id="314" r:id="rId8"/>
    <p:sldId id="330" r:id="rId9"/>
    <p:sldId id="300" r:id="rId10"/>
    <p:sldId id="316" r:id="rId11"/>
    <p:sldId id="295" r:id="rId12"/>
    <p:sldId id="296" r:id="rId13"/>
    <p:sldId id="297" r:id="rId14"/>
  </p:sldIdLst>
  <p:sldSz cx="9144000" cy="5143500" type="screen16x9"/>
  <p:notesSz cx="6797675" cy="9926638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pos="642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pos="385">
          <p15:clr>
            <a:srgbClr val="A4A3A4"/>
          </p15:clr>
        </p15:guide>
        <p15:guide id="5" orient="horz" pos="981">
          <p15:clr>
            <a:srgbClr val="A4A3A4"/>
          </p15:clr>
        </p15:guide>
        <p15:guide id="6" orient="horz" pos="758">
          <p15:clr>
            <a:srgbClr val="A4A3A4"/>
          </p15:clr>
        </p15:guide>
        <p15:guide id="7" pos="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471"/>
    <a:srgbClr val="09562C"/>
    <a:srgbClr val="4C4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716" autoAdjust="0"/>
    <p:restoredTop sz="98377" autoAdjust="0"/>
  </p:normalViewPr>
  <p:slideViewPr>
    <p:cSldViewPr snapToObjects="1">
      <p:cViewPr varScale="1">
        <p:scale>
          <a:sx n="139" d="100"/>
          <a:sy n="139" d="100"/>
        </p:scale>
        <p:origin x="1518" y="120"/>
      </p:cViewPr>
      <p:guideLst>
        <p:guide orient="horz" pos="1344"/>
        <p:guide pos="642"/>
        <p:guide orient="horz" pos="1026"/>
        <p:guide pos="385"/>
        <p:guide orient="horz" pos="981"/>
        <p:guide orient="horz" pos="758"/>
        <p:guide pos="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4020" y="-102"/>
      </p:cViewPr>
      <p:guideLst>
        <p:guide orient="horz" pos="3107"/>
        <p:guide pos="2141"/>
        <p:guide orient="horz"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" Target="../slides/slide3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" Target="../slides/slide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file://Seges-Data/Seges-Data/Kompetencer%20&amp;%20V&#230;kst/Forretning%20&amp;%20Implementering/02%20Arbejdsmapper/Anders%20Rasmussen/Strategi%20v&#230;rkt&#248;jskasse/V&#230;rkt&#248;jskasse/Dokumentation/Visionsafd&#230;kning.pptx#-1,1,Visionsafd&#230;kning - via prioriterings&#248;velse" TargetMode="Externa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" Target="../slides/slide3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" Target="../slides/slide3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" Target="../slides/slide3.xm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" Target="../slides/slide3.xm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61D603-41E6-48CB-AEDB-B5A96086A52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DCA3CD7-159E-4441-AA7F-98CE8649B043}" type="pres">
      <dgm:prSet presAssocID="{9F61D603-41E6-48CB-AEDB-B5A96086A524}" presName="Name0" presStyleCnt="0">
        <dgm:presLayoutVars>
          <dgm:dir/>
          <dgm:resizeHandles val="exact"/>
        </dgm:presLayoutVars>
      </dgm:prSet>
      <dgm:spPr/>
    </dgm:pt>
  </dgm:ptLst>
  <dgm:cxnLst>
    <dgm:cxn modelId="{07218450-0C82-4708-9F34-9C2C2B65B8E5}" type="presOf" srcId="{9F61D603-41E6-48CB-AEDB-B5A96086A524}" destId="{2DCA3CD7-159E-4441-AA7F-98CE8649B043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E42BE5-4A24-415B-85C5-845450032F7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97FFFD8-4B9E-4E67-A241-546664B2FB4B}">
      <dgm:prSet phldrT="[Tekst]"/>
      <dgm:spPr>
        <a:solidFill>
          <a:schemeClr val="accent2"/>
        </a:solidFill>
      </dgm:spPr>
      <dgm:t>
        <a:bodyPr/>
        <a:lstStyle/>
        <a:p>
          <a:r>
            <a:rPr lang="da-DK" dirty="0"/>
            <a:t>Hvorfor?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5C36FAB-6FD6-4520-8329-6A82FAFEE1BC}" type="parTrans" cxnId="{6B6CC201-B3A5-465C-B979-44A07D28590D}">
      <dgm:prSet/>
      <dgm:spPr/>
      <dgm:t>
        <a:bodyPr/>
        <a:lstStyle/>
        <a:p>
          <a:endParaRPr lang="da-DK"/>
        </a:p>
      </dgm:t>
    </dgm:pt>
    <dgm:pt modelId="{3579EF9A-74DF-41DF-9987-290F63229007}" type="sibTrans" cxnId="{6B6CC201-B3A5-465C-B979-44A07D28590D}">
      <dgm:prSet/>
      <dgm:spPr/>
      <dgm:t>
        <a:bodyPr/>
        <a:lstStyle/>
        <a:p>
          <a:endParaRPr lang="da-DK"/>
        </a:p>
      </dgm:t>
    </dgm:pt>
    <dgm:pt modelId="{5C3934B3-1FAF-4FE7-B1C7-295611AACD9E}">
      <dgm:prSet phldrT="[Tekst]"/>
      <dgm:spPr>
        <a:solidFill>
          <a:schemeClr val="accent2"/>
        </a:solidFill>
      </dgm:spPr>
      <dgm:t>
        <a:bodyPr/>
        <a:lstStyle/>
        <a:p>
          <a:r>
            <a:rPr lang="da-DK" dirty="0"/>
            <a:t>Analyse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9BE4AC33-7EBD-4265-88AB-198639AD68F2}" type="parTrans" cxnId="{9E904AB7-0AFA-48E9-8B1A-35DF007902EF}">
      <dgm:prSet/>
      <dgm:spPr/>
      <dgm:t>
        <a:bodyPr/>
        <a:lstStyle/>
        <a:p>
          <a:endParaRPr lang="da-DK"/>
        </a:p>
      </dgm:t>
    </dgm:pt>
    <dgm:pt modelId="{085BC9CF-766F-401A-AACD-D45D75B6D356}" type="sibTrans" cxnId="{9E904AB7-0AFA-48E9-8B1A-35DF007902EF}">
      <dgm:prSet/>
      <dgm:spPr/>
      <dgm:t>
        <a:bodyPr/>
        <a:lstStyle/>
        <a:p>
          <a:endParaRPr lang="da-DK"/>
        </a:p>
      </dgm:t>
    </dgm:pt>
    <dgm:pt modelId="{6DE5F42D-7414-46D0-9FBA-448DB5DB641A}">
      <dgm:prSet/>
      <dgm:spPr>
        <a:solidFill>
          <a:schemeClr val="accent1"/>
        </a:solidFill>
      </dgm:spPr>
      <dgm:t>
        <a:bodyPr/>
        <a:lstStyle/>
        <a:p>
          <a:r>
            <a:rPr lang="da-DK" dirty="0"/>
            <a:t>Formulering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671CE01F-28F1-431E-A4D8-CDBBE224D277}" type="parTrans" cxnId="{F6B46E03-E004-4B06-B982-BF4833D24578}">
      <dgm:prSet/>
      <dgm:spPr/>
      <dgm:t>
        <a:bodyPr/>
        <a:lstStyle/>
        <a:p>
          <a:endParaRPr lang="da-DK"/>
        </a:p>
      </dgm:t>
    </dgm:pt>
    <dgm:pt modelId="{89CD1A96-4805-4FFF-BDE8-6B4C2B191D5F}" type="sibTrans" cxnId="{F6B46E03-E004-4B06-B982-BF4833D24578}">
      <dgm:prSet/>
      <dgm:spPr/>
      <dgm:t>
        <a:bodyPr/>
        <a:lstStyle/>
        <a:p>
          <a:endParaRPr lang="da-DK"/>
        </a:p>
      </dgm:t>
    </dgm:pt>
    <dgm:pt modelId="{609F740F-91B6-4EC7-992D-7C5351F0E517}">
      <dgm:prSet/>
      <dgm:spPr>
        <a:solidFill>
          <a:schemeClr val="accent2"/>
        </a:solidFill>
      </dgm:spPr>
      <dgm:t>
        <a:bodyPr/>
        <a:lstStyle/>
        <a:p>
          <a:r>
            <a:rPr lang="da-DK" dirty="0"/>
            <a:t>Implementering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C6C78179-547F-4A19-8472-22C0C82220E8}" type="parTrans" cxnId="{93795FDE-7F5A-4A39-870C-CB65199AC418}">
      <dgm:prSet/>
      <dgm:spPr/>
      <dgm:t>
        <a:bodyPr/>
        <a:lstStyle/>
        <a:p>
          <a:endParaRPr lang="da-DK"/>
        </a:p>
      </dgm:t>
    </dgm:pt>
    <dgm:pt modelId="{22DB5212-34A3-4A1D-B165-F92D3F11255B}" type="sibTrans" cxnId="{93795FDE-7F5A-4A39-870C-CB65199AC418}">
      <dgm:prSet/>
      <dgm:spPr/>
      <dgm:t>
        <a:bodyPr/>
        <a:lstStyle/>
        <a:p>
          <a:endParaRPr lang="da-DK"/>
        </a:p>
      </dgm:t>
    </dgm:pt>
    <dgm:pt modelId="{E1DE9F77-50E7-433D-AB9E-BD9A0BE9406B}" type="pres">
      <dgm:prSet presAssocID="{D1E42BE5-4A24-415B-85C5-845450032F70}" presName="Name0" presStyleCnt="0">
        <dgm:presLayoutVars>
          <dgm:dir/>
          <dgm:resizeHandles val="exact"/>
        </dgm:presLayoutVars>
      </dgm:prSet>
      <dgm:spPr/>
    </dgm:pt>
    <dgm:pt modelId="{9D63FDEE-8295-4638-AF84-6759D5B14682}" type="pres">
      <dgm:prSet presAssocID="{097FFFD8-4B9E-4E67-A241-546664B2FB4B}" presName="parTxOnly" presStyleLbl="node1" presStyleIdx="0" presStyleCnt="4">
        <dgm:presLayoutVars>
          <dgm:bulletEnabled val="1"/>
        </dgm:presLayoutVars>
      </dgm:prSet>
      <dgm:spPr/>
    </dgm:pt>
    <dgm:pt modelId="{2501F61F-3241-4F7C-B965-EDD41171DD42}" type="pres">
      <dgm:prSet presAssocID="{3579EF9A-74DF-41DF-9987-290F63229007}" presName="parSpace" presStyleCnt="0"/>
      <dgm:spPr/>
    </dgm:pt>
    <dgm:pt modelId="{86B8AC71-BA8B-4885-8370-8EA60798FE24}" type="pres">
      <dgm:prSet presAssocID="{5C3934B3-1FAF-4FE7-B1C7-295611AACD9E}" presName="parTxOnly" presStyleLbl="node1" presStyleIdx="1" presStyleCnt="4">
        <dgm:presLayoutVars>
          <dgm:bulletEnabled val="1"/>
        </dgm:presLayoutVars>
      </dgm:prSet>
      <dgm:spPr/>
    </dgm:pt>
    <dgm:pt modelId="{5C17AC19-747D-4BFA-878A-95F84C2EA0BA}" type="pres">
      <dgm:prSet presAssocID="{085BC9CF-766F-401A-AACD-D45D75B6D356}" presName="parSpace" presStyleCnt="0"/>
      <dgm:spPr/>
    </dgm:pt>
    <dgm:pt modelId="{67ADF48C-115A-45F5-9A3B-A86F62F03FC8}" type="pres">
      <dgm:prSet presAssocID="{6DE5F42D-7414-46D0-9FBA-448DB5DB641A}" presName="parTxOnly" presStyleLbl="node1" presStyleIdx="2" presStyleCnt="4">
        <dgm:presLayoutVars>
          <dgm:bulletEnabled val="1"/>
        </dgm:presLayoutVars>
      </dgm:prSet>
      <dgm:spPr/>
    </dgm:pt>
    <dgm:pt modelId="{2A11E7FD-F215-49BA-B97F-50E339E579DB}" type="pres">
      <dgm:prSet presAssocID="{89CD1A96-4805-4FFF-BDE8-6B4C2B191D5F}" presName="parSpace" presStyleCnt="0"/>
      <dgm:spPr/>
    </dgm:pt>
    <dgm:pt modelId="{F154C39D-EC76-43D2-9A9F-2CEFDC0B43A7}" type="pres">
      <dgm:prSet presAssocID="{609F740F-91B6-4EC7-992D-7C5351F0E51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6B6CC201-B3A5-465C-B979-44A07D28590D}" srcId="{D1E42BE5-4A24-415B-85C5-845450032F70}" destId="{097FFFD8-4B9E-4E67-A241-546664B2FB4B}" srcOrd="0" destOrd="0" parTransId="{A5C36FAB-6FD6-4520-8329-6A82FAFEE1BC}" sibTransId="{3579EF9A-74DF-41DF-9987-290F63229007}"/>
    <dgm:cxn modelId="{F6B46E03-E004-4B06-B982-BF4833D24578}" srcId="{D1E42BE5-4A24-415B-85C5-845450032F70}" destId="{6DE5F42D-7414-46D0-9FBA-448DB5DB641A}" srcOrd="2" destOrd="0" parTransId="{671CE01F-28F1-431E-A4D8-CDBBE224D277}" sibTransId="{89CD1A96-4805-4FFF-BDE8-6B4C2B191D5F}"/>
    <dgm:cxn modelId="{2BE39A52-EA64-4B13-8459-AD5C8AF4D849}" type="presOf" srcId="{D1E42BE5-4A24-415B-85C5-845450032F70}" destId="{E1DE9F77-50E7-433D-AB9E-BD9A0BE9406B}" srcOrd="0" destOrd="0" presId="urn:microsoft.com/office/officeart/2005/8/layout/hChevron3"/>
    <dgm:cxn modelId="{28C92B7E-799C-4B13-92DD-A836F99F7563}" type="presOf" srcId="{609F740F-91B6-4EC7-992D-7C5351F0E517}" destId="{F154C39D-EC76-43D2-9A9F-2CEFDC0B43A7}" srcOrd="0" destOrd="0" presId="urn:microsoft.com/office/officeart/2005/8/layout/hChevron3"/>
    <dgm:cxn modelId="{39FE3FA1-540C-4454-A09F-61ECE810E339}" type="presOf" srcId="{5C3934B3-1FAF-4FE7-B1C7-295611AACD9E}" destId="{86B8AC71-BA8B-4885-8370-8EA60798FE24}" srcOrd="0" destOrd="0" presId="urn:microsoft.com/office/officeart/2005/8/layout/hChevron3"/>
    <dgm:cxn modelId="{9E904AB7-0AFA-48E9-8B1A-35DF007902EF}" srcId="{D1E42BE5-4A24-415B-85C5-845450032F70}" destId="{5C3934B3-1FAF-4FE7-B1C7-295611AACD9E}" srcOrd="1" destOrd="0" parTransId="{9BE4AC33-7EBD-4265-88AB-198639AD68F2}" sibTransId="{085BC9CF-766F-401A-AACD-D45D75B6D356}"/>
    <dgm:cxn modelId="{28D759D4-07C8-40F6-A5A8-52DC973D9984}" type="presOf" srcId="{097FFFD8-4B9E-4E67-A241-546664B2FB4B}" destId="{9D63FDEE-8295-4638-AF84-6759D5B14682}" srcOrd="0" destOrd="0" presId="urn:microsoft.com/office/officeart/2005/8/layout/hChevron3"/>
    <dgm:cxn modelId="{34DB20D9-D7D5-4DAC-90EE-40665A79DCCD}" type="presOf" srcId="{6DE5F42D-7414-46D0-9FBA-448DB5DB641A}" destId="{67ADF48C-115A-45F5-9A3B-A86F62F03FC8}" srcOrd="0" destOrd="0" presId="urn:microsoft.com/office/officeart/2005/8/layout/hChevron3"/>
    <dgm:cxn modelId="{93795FDE-7F5A-4A39-870C-CB65199AC418}" srcId="{D1E42BE5-4A24-415B-85C5-845450032F70}" destId="{609F740F-91B6-4EC7-992D-7C5351F0E517}" srcOrd="3" destOrd="0" parTransId="{C6C78179-547F-4A19-8472-22C0C82220E8}" sibTransId="{22DB5212-34A3-4A1D-B165-F92D3F11255B}"/>
    <dgm:cxn modelId="{E98CB3B5-F980-480A-924F-7B6724031DF5}" type="presParOf" srcId="{E1DE9F77-50E7-433D-AB9E-BD9A0BE9406B}" destId="{9D63FDEE-8295-4638-AF84-6759D5B14682}" srcOrd="0" destOrd="0" presId="urn:microsoft.com/office/officeart/2005/8/layout/hChevron3"/>
    <dgm:cxn modelId="{28BFE867-F582-4EDF-AD68-2DB02B4805E0}" type="presParOf" srcId="{E1DE9F77-50E7-433D-AB9E-BD9A0BE9406B}" destId="{2501F61F-3241-4F7C-B965-EDD41171DD42}" srcOrd="1" destOrd="0" presId="urn:microsoft.com/office/officeart/2005/8/layout/hChevron3"/>
    <dgm:cxn modelId="{B2BDAA63-83C8-4151-803E-C0397704BADA}" type="presParOf" srcId="{E1DE9F77-50E7-433D-AB9E-BD9A0BE9406B}" destId="{86B8AC71-BA8B-4885-8370-8EA60798FE24}" srcOrd="2" destOrd="0" presId="urn:microsoft.com/office/officeart/2005/8/layout/hChevron3"/>
    <dgm:cxn modelId="{09992A35-2F57-422C-9D78-9D2914972FDA}" type="presParOf" srcId="{E1DE9F77-50E7-433D-AB9E-BD9A0BE9406B}" destId="{5C17AC19-747D-4BFA-878A-95F84C2EA0BA}" srcOrd="3" destOrd="0" presId="urn:microsoft.com/office/officeart/2005/8/layout/hChevron3"/>
    <dgm:cxn modelId="{6DD4301D-D0FB-445A-B1C8-2E9687D0F692}" type="presParOf" srcId="{E1DE9F77-50E7-433D-AB9E-BD9A0BE9406B}" destId="{67ADF48C-115A-45F5-9A3B-A86F62F03FC8}" srcOrd="4" destOrd="0" presId="urn:microsoft.com/office/officeart/2005/8/layout/hChevron3"/>
    <dgm:cxn modelId="{1E9680C7-7DC7-4700-86E0-F4DA18EA42D9}" type="presParOf" srcId="{E1DE9F77-50E7-433D-AB9E-BD9A0BE9406B}" destId="{2A11E7FD-F215-49BA-B97F-50E339E579DB}" srcOrd="5" destOrd="0" presId="urn:microsoft.com/office/officeart/2005/8/layout/hChevron3"/>
    <dgm:cxn modelId="{1F530E64-6BF5-45ED-A932-AD77D4F17186}" type="presParOf" srcId="{E1DE9F77-50E7-433D-AB9E-BD9A0BE9406B}" destId="{F154C39D-EC76-43D2-9A9F-2CEFDC0B43A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E42BE5-4A24-415B-85C5-845450032F7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97FFFD8-4B9E-4E67-A241-546664B2FB4B}">
      <dgm:prSet phldrT="[Tekst]"/>
      <dgm:spPr>
        <a:solidFill>
          <a:schemeClr val="accent2"/>
        </a:solidFill>
      </dgm:spPr>
      <dgm:t>
        <a:bodyPr/>
        <a:lstStyle/>
        <a:p>
          <a:r>
            <a:rPr lang="da-DK" dirty="0"/>
            <a:t>Hvorfor?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5C36FAB-6FD6-4520-8329-6A82FAFEE1BC}" type="parTrans" cxnId="{6B6CC201-B3A5-465C-B979-44A07D28590D}">
      <dgm:prSet/>
      <dgm:spPr/>
      <dgm:t>
        <a:bodyPr/>
        <a:lstStyle/>
        <a:p>
          <a:endParaRPr lang="da-DK"/>
        </a:p>
      </dgm:t>
    </dgm:pt>
    <dgm:pt modelId="{3579EF9A-74DF-41DF-9987-290F63229007}" type="sibTrans" cxnId="{6B6CC201-B3A5-465C-B979-44A07D28590D}">
      <dgm:prSet/>
      <dgm:spPr/>
      <dgm:t>
        <a:bodyPr/>
        <a:lstStyle/>
        <a:p>
          <a:endParaRPr lang="da-DK"/>
        </a:p>
      </dgm:t>
    </dgm:pt>
    <dgm:pt modelId="{5C3934B3-1FAF-4FE7-B1C7-295611AACD9E}">
      <dgm:prSet phldrT="[Tekst]"/>
      <dgm:spPr>
        <a:solidFill>
          <a:schemeClr val="accent2"/>
        </a:solidFill>
      </dgm:spPr>
      <dgm:t>
        <a:bodyPr/>
        <a:lstStyle/>
        <a:p>
          <a:r>
            <a:rPr lang="da-DK" dirty="0"/>
            <a:t>Analyse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9BE4AC33-7EBD-4265-88AB-198639AD68F2}" type="parTrans" cxnId="{9E904AB7-0AFA-48E9-8B1A-35DF007902EF}">
      <dgm:prSet/>
      <dgm:spPr/>
      <dgm:t>
        <a:bodyPr/>
        <a:lstStyle/>
        <a:p>
          <a:endParaRPr lang="da-DK"/>
        </a:p>
      </dgm:t>
    </dgm:pt>
    <dgm:pt modelId="{085BC9CF-766F-401A-AACD-D45D75B6D356}" type="sibTrans" cxnId="{9E904AB7-0AFA-48E9-8B1A-35DF007902EF}">
      <dgm:prSet/>
      <dgm:spPr/>
      <dgm:t>
        <a:bodyPr/>
        <a:lstStyle/>
        <a:p>
          <a:endParaRPr lang="da-DK"/>
        </a:p>
      </dgm:t>
    </dgm:pt>
    <dgm:pt modelId="{6DE5F42D-7414-46D0-9FBA-448DB5DB641A}">
      <dgm:prSet/>
      <dgm:spPr>
        <a:solidFill>
          <a:schemeClr val="accent1"/>
        </a:solidFill>
      </dgm:spPr>
      <dgm:t>
        <a:bodyPr/>
        <a:lstStyle/>
        <a:p>
          <a:r>
            <a:rPr lang="da-DK" dirty="0"/>
            <a:t>Formulering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671CE01F-28F1-431E-A4D8-CDBBE224D277}" type="parTrans" cxnId="{F6B46E03-E004-4B06-B982-BF4833D24578}">
      <dgm:prSet/>
      <dgm:spPr/>
      <dgm:t>
        <a:bodyPr/>
        <a:lstStyle/>
        <a:p>
          <a:endParaRPr lang="da-DK"/>
        </a:p>
      </dgm:t>
    </dgm:pt>
    <dgm:pt modelId="{89CD1A96-4805-4FFF-BDE8-6B4C2B191D5F}" type="sibTrans" cxnId="{F6B46E03-E004-4B06-B982-BF4833D24578}">
      <dgm:prSet/>
      <dgm:spPr/>
      <dgm:t>
        <a:bodyPr/>
        <a:lstStyle/>
        <a:p>
          <a:endParaRPr lang="da-DK"/>
        </a:p>
      </dgm:t>
    </dgm:pt>
    <dgm:pt modelId="{609F740F-91B6-4EC7-992D-7C5351F0E517}">
      <dgm:prSet/>
      <dgm:spPr>
        <a:solidFill>
          <a:schemeClr val="accent2"/>
        </a:solidFill>
      </dgm:spPr>
      <dgm:t>
        <a:bodyPr/>
        <a:lstStyle/>
        <a:p>
          <a:r>
            <a:rPr lang="da-DK" dirty="0"/>
            <a:t>Implementering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C6C78179-547F-4A19-8472-22C0C82220E8}" type="parTrans" cxnId="{93795FDE-7F5A-4A39-870C-CB65199AC418}">
      <dgm:prSet/>
      <dgm:spPr/>
      <dgm:t>
        <a:bodyPr/>
        <a:lstStyle/>
        <a:p>
          <a:endParaRPr lang="da-DK"/>
        </a:p>
      </dgm:t>
    </dgm:pt>
    <dgm:pt modelId="{22DB5212-34A3-4A1D-B165-F92D3F11255B}" type="sibTrans" cxnId="{93795FDE-7F5A-4A39-870C-CB65199AC418}">
      <dgm:prSet/>
      <dgm:spPr/>
      <dgm:t>
        <a:bodyPr/>
        <a:lstStyle/>
        <a:p>
          <a:endParaRPr lang="da-DK"/>
        </a:p>
      </dgm:t>
    </dgm:pt>
    <dgm:pt modelId="{E1DE9F77-50E7-433D-AB9E-BD9A0BE9406B}" type="pres">
      <dgm:prSet presAssocID="{D1E42BE5-4A24-415B-85C5-845450032F70}" presName="Name0" presStyleCnt="0">
        <dgm:presLayoutVars>
          <dgm:dir/>
          <dgm:resizeHandles val="exact"/>
        </dgm:presLayoutVars>
      </dgm:prSet>
      <dgm:spPr/>
    </dgm:pt>
    <dgm:pt modelId="{9D63FDEE-8295-4638-AF84-6759D5B14682}" type="pres">
      <dgm:prSet presAssocID="{097FFFD8-4B9E-4E67-A241-546664B2FB4B}" presName="parTxOnly" presStyleLbl="node1" presStyleIdx="0" presStyleCnt="4">
        <dgm:presLayoutVars>
          <dgm:bulletEnabled val="1"/>
        </dgm:presLayoutVars>
      </dgm:prSet>
      <dgm:spPr/>
    </dgm:pt>
    <dgm:pt modelId="{2501F61F-3241-4F7C-B965-EDD41171DD42}" type="pres">
      <dgm:prSet presAssocID="{3579EF9A-74DF-41DF-9987-290F63229007}" presName="parSpace" presStyleCnt="0"/>
      <dgm:spPr/>
    </dgm:pt>
    <dgm:pt modelId="{86B8AC71-BA8B-4885-8370-8EA60798FE24}" type="pres">
      <dgm:prSet presAssocID="{5C3934B3-1FAF-4FE7-B1C7-295611AACD9E}" presName="parTxOnly" presStyleLbl="node1" presStyleIdx="1" presStyleCnt="4">
        <dgm:presLayoutVars>
          <dgm:bulletEnabled val="1"/>
        </dgm:presLayoutVars>
      </dgm:prSet>
      <dgm:spPr/>
    </dgm:pt>
    <dgm:pt modelId="{5C17AC19-747D-4BFA-878A-95F84C2EA0BA}" type="pres">
      <dgm:prSet presAssocID="{085BC9CF-766F-401A-AACD-D45D75B6D356}" presName="parSpace" presStyleCnt="0"/>
      <dgm:spPr/>
    </dgm:pt>
    <dgm:pt modelId="{67ADF48C-115A-45F5-9A3B-A86F62F03FC8}" type="pres">
      <dgm:prSet presAssocID="{6DE5F42D-7414-46D0-9FBA-448DB5DB641A}" presName="parTxOnly" presStyleLbl="node1" presStyleIdx="2" presStyleCnt="4">
        <dgm:presLayoutVars>
          <dgm:bulletEnabled val="1"/>
        </dgm:presLayoutVars>
      </dgm:prSet>
      <dgm:spPr/>
    </dgm:pt>
    <dgm:pt modelId="{2A11E7FD-F215-49BA-B97F-50E339E579DB}" type="pres">
      <dgm:prSet presAssocID="{89CD1A96-4805-4FFF-BDE8-6B4C2B191D5F}" presName="parSpace" presStyleCnt="0"/>
      <dgm:spPr/>
    </dgm:pt>
    <dgm:pt modelId="{F154C39D-EC76-43D2-9A9F-2CEFDC0B43A7}" type="pres">
      <dgm:prSet presAssocID="{609F740F-91B6-4EC7-992D-7C5351F0E51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6B6CC201-B3A5-465C-B979-44A07D28590D}" srcId="{D1E42BE5-4A24-415B-85C5-845450032F70}" destId="{097FFFD8-4B9E-4E67-A241-546664B2FB4B}" srcOrd="0" destOrd="0" parTransId="{A5C36FAB-6FD6-4520-8329-6A82FAFEE1BC}" sibTransId="{3579EF9A-74DF-41DF-9987-290F63229007}"/>
    <dgm:cxn modelId="{F6B46E03-E004-4B06-B982-BF4833D24578}" srcId="{D1E42BE5-4A24-415B-85C5-845450032F70}" destId="{6DE5F42D-7414-46D0-9FBA-448DB5DB641A}" srcOrd="2" destOrd="0" parTransId="{671CE01F-28F1-431E-A4D8-CDBBE224D277}" sibTransId="{89CD1A96-4805-4FFF-BDE8-6B4C2B191D5F}"/>
    <dgm:cxn modelId="{EB227D32-640A-43A4-A299-0984EA764C58}" type="presOf" srcId="{5C3934B3-1FAF-4FE7-B1C7-295611AACD9E}" destId="{86B8AC71-BA8B-4885-8370-8EA60798FE24}" srcOrd="0" destOrd="0" presId="urn:microsoft.com/office/officeart/2005/8/layout/hChevron3"/>
    <dgm:cxn modelId="{8F6C043D-E1DC-40D2-9BA5-15B8167D4121}" type="presOf" srcId="{097FFFD8-4B9E-4E67-A241-546664B2FB4B}" destId="{9D63FDEE-8295-4638-AF84-6759D5B14682}" srcOrd="0" destOrd="0" presId="urn:microsoft.com/office/officeart/2005/8/layout/hChevron3"/>
    <dgm:cxn modelId="{06709170-FBDA-431C-9766-2E9643FBFC9C}" type="presOf" srcId="{609F740F-91B6-4EC7-992D-7C5351F0E517}" destId="{F154C39D-EC76-43D2-9A9F-2CEFDC0B43A7}" srcOrd="0" destOrd="0" presId="urn:microsoft.com/office/officeart/2005/8/layout/hChevron3"/>
    <dgm:cxn modelId="{8EB7EB71-5259-411A-85D4-E50F6B0FEF0C}" type="presOf" srcId="{6DE5F42D-7414-46D0-9FBA-448DB5DB641A}" destId="{67ADF48C-115A-45F5-9A3B-A86F62F03FC8}" srcOrd="0" destOrd="0" presId="urn:microsoft.com/office/officeart/2005/8/layout/hChevron3"/>
    <dgm:cxn modelId="{9E904AB7-0AFA-48E9-8B1A-35DF007902EF}" srcId="{D1E42BE5-4A24-415B-85C5-845450032F70}" destId="{5C3934B3-1FAF-4FE7-B1C7-295611AACD9E}" srcOrd="1" destOrd="0" parTransId="{9BE4AC33-7EBD-4265-88AB-198639AD68F2}" sibTransId="{085BC9CF-766F-401A-AACD-D45D75B6D356}"/>
    <dgm:cxn modelId="{93795FDE-7F5A-4A39-870C-CB65199AC418}" srcId="{D1E42BE5-4A24-415B-85C5-845450032F70}" destId="{609F740F-91B6-4EC7-992D-7C5351F0E517}" srcOrd="3" destOrd="0" parTransId="{C6C78179-547F-4A19-8472-22C0C82220E8}" sibTransId="{22DB5212-34A3-4A1D-B165-F92D3F11255B}"/>
    <dgm:cxn modelId="{86C5F5E1-56E0-4EBE-8BE7-81E4E7DC18A2}" type="presOf" srcId="{D1E42BE5-4A24-415B-85C5-845450032F70}" destId="{E1DE9F77-50E7-433D-AB9E-BD9A0BE9406B}" srcOrd="0" destOrd="0" presId="urn:microsoft.com/office/officeart/2005/8/layout/hChevron3"/>
    <dgm:cxn modelId="{584D02E1-67CB-4E62-89C8-8235FC15F47E}" type="presParOf" srcId="{E1DE9F77-50E7-433D-AB9E-BD9A0BE9406B}" destId="{9D63FDEE-8295-4638-AF84-6759D5B14682}" srcOrd="0" destOrd="0" presId="urn:microsoft.com/office/officeart/2005/8/layout/hChevron3"/>
    <dgm:cxn modelId="{2805E691-9779-4E1E-A8BC-F7E1922C22C0}" type="presParOf" srcId="{E1DE9F77-50E7-433D-AB9E-BD9A0BE9406B}" destId="{2501F61F-3241-4F7C-B965-EDD41171DD42}" srcOrd="1" destOrd="0" presId="urn:microsoft.com/office/officeart/2005/8/layout/hChevron3"/>
    <dgm:cxn modelId="{57EB0ADC-42D3-4CBC-8926-16C9D534AE42}" type="presParOf" srcId="{E1DE9F77-50E7-433D-AB9E-BD9A0BE9406B}" destId="{86B8AC71-BA8B-4885-8370-8EA60798FE24}" srcOrd="2" destOrd="0" presId="urn:microsoft.com/office/officeart/2005/8/layout/hChevron3"/>
    <dgm:cxn modelId="{E45B5F82-4433-4E28-9A19-6C6FEE233E8A}" type="presParOf" srcId="{E1DE9F77-50E7-433D-AB9E-BD9A0BE9406B}" destId="{5C17AC19-747D-4BFA-878A-95F84C2EA0BA}" srcOrd="3" destOrd="0" presId="urn:microsoft.com/office/officeart/2005/8/layout/hChevron3"/>
    <dgm:cxn modelId="{A914FA90-B87B-477E-8D67-8F70672437CF}" type="presParOf" srcId="{E1DE9F77-50E7-433D-AB9E-BD9A0BE9406B}" destId="{67ADF48C-115A-45F5-9A3B-A86F62F03FC8}" srcOrd="4" destOrd="0" presId="urn:microsoft.com/office/officeart/2005/8/layout/hChevron3"/>
    <dgm:cxn modelId="{860EC911-A805-48F1-8D57-AC35B7F87E5A}" type="presParOf" srcId="{E1DE9F77-50E7-433D-AB9E-BD9A0BE9406B}" destId="{2A11E7FD-F215-49BA-B97F-50E339E579DB}" srcOrd="5" destOrd="0" presId="urn:microsoft.com/office/officeart/2005/8/layout/hChevron3"/>
    <dgm:cxn modelId="{89E60B2F-97BE-44AE-8DAB-3F54D1CDD4DE}" type="presParOf" srcId="{E1DE9F77-50E7-433D-AB9E-BD9A0BE9406B}" destId="{F154C39D-EC76-43D2-9A9F-2CEFDC0B43A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84BA15-649D-46D6-A89C-A587E2BDA74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886DD52-1D4A-4314-924D-3854253B303B}">
      <dgm:prSet phldrT="[Tekst]"/>
      <dgm:spPr/>
      <dgm:t>
        <a:bodyPr/>
        <a:lstStyle/>
        <a:p>
          <a:r>
            <a:rPr lang="da-DK" dirty="0"/>
            <a:t>Visionsafdækning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pres?slideindex=1&amp;slidetitle=Visionsafdækning - via prioriteringsøvelse"/>
            <a:hlinkHover xmlns:r="http://schemas.openxmlformats.org/officeDocument/2006/relationships" r:id="" action="ppaction://noaction" highlightClick="1"/>
          </dgm14:cNvPr>
        </a:ext>
      </dgm:extLst>
    </dgm:pt>
    <dgm:pt modelId="{2C9B2691-398D-4575-97F2-9002A5380845}" type="parTrans" cxnId="{1AB3C0F8-2C99-4C8B-A8EB-9812CD527DA0}">
      <dgm:prSet/>
      <dgm:spPr/>
      <dgm:t>
        <a:bodyPr/>
        <a:lstStyle/>
        <a:p>
          <a:endParaRPr lang="da-DK"/>
        </a:p>
      </dgm:t>
    </dgm:pt>
    <dgm:pt modelId="{B471E2AE-783C-4A6D-AD93-F7983862C685}" type="sibTrans" cxnId="{1AB3C0F8-2C99-4C8B-A8EB-9812CD527DA0}">
      <dgm:prSet/>
      <dgm:spPr/>
      <dgm:t>
        <a:bodyPr/>
        <a:lstStyle/>
        <a:p>
          <a:endParaRPr lang="da-DK"/>
        </a:p>
      </dgm:t>
    </dgm:pt>
    <dgm:pt modelId="{992C0BD3-AD87-4FEB-9C76-8B248C71DF56}" type="pres">
      <dgm:prSet presAssocID="{5B84BA15-649D-46D6-A89C-A587E2BDA74B}" presName="linearFlow" presStyleCnt="0">
        <dgm:presLayoutVars>
          <dgm:dir/>
          <dgm:resizeHandles val="exact"/>
        </dgm:presLayoutVars>
      </dgm:prSet>
      <dgm:spPr/>
    </dgm:pt>
    <dgm:pt modelId="{E09BB838-9112-47CF-A056-C62154862BA5}" type="pres">
      <dgm:prSet presAssocID="{1886DD52-1D4A-4314-924D-3854253B303B}" presName="composite" presStyleCnt="0"/>
      <dgm:spPr/>
    </dgm:pt>
    <dgm:pt modelId="{339156B0-4BEF-442E-83E9-BF291343951D}" type="pres">
      <dgm:prSet presAssocID="{1886DD52-1D4A-4314-924D-3854253B303B}" presName="imgShp" presStyleLbl="fgImgPlace1" presStyleIdx="0" presStyleCnt="1" custLinFactNeighborY="5597"/>
      <dgm:spPr>
        <a:solidFill>
          <a:schemeClr val="accent4"/>
        </a:solid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macro?name=open_visionsafdækning"/>
          </dgm14:cNvPr>
        </a:ext>
      </dgm:extLst>
    </dgm:pt>
    <dgm:pt modelId="{2C95D985-0108-485C-B22F-4628712D51AD}" type="pres">
      <dgm:prSet presAssocID="{1886DD52-1D4A-4314-924D-3854253B303B}" presName="txShp" presStyleLbl="node1" presStyleIdx="0" presStyleCnt="1">
        <dgm:presLayoutVars>
          <dgm:bulletEnabled val="1"/>
        </dgm:presLayoutVars>
      </dgm:prSet>
      <dgm:spPr/>
    </dgm:pt>
  </dgm:ptLst>
  <dgm:cxnLst>
    <dgm:cxn modelId="{B5CF3160-6C79-41EB-BBB5-35217BA32B57}" type="presOf" srcId="{5B84BA15-649D-46D6-A89C-A587E2BDA74B}" destId="{992C0BD3-AD87-4FEB-9C76-8B248C71DF56}" srcOrd="0" destOrd="0" presId="urn:microsoft.com/office/officeart/2005/8/layout/vList3"/>
    <dgm:cxn modelId="{F20345BD-C080-4275-9A0C-E224D8E9EE36}" type="presOf" srcId="{1886DD52-1D4A-4314-924D-3854253B303B}" destId="{2C95D985-0108-485C-B22F-4628712D51AD}" srcOrd="0" destOrd="0" presId="urn:microsoft.com/office/officeart/2005/8/layout/vList3"/>
    <dgm:cxn modelId="{1AB3C0F8-2C99-4C8B-A8EB-9812CD527DA0}" srcId="{5B84BA15-649D-46D6-A89C-A587E2BDA74B}" destId="{1886DD52-1D4A-4314-924D-3854253B303B}" srcOrd="0" destOrd="0" parTransId="{2C9B2691-398D-4575-97F2-9002A5380845}" sibTransId="{B471E2AE-783C-4A6D-AD93-F7983862C685}"/>
    <dgm:cxn modelId="{4F0D0370-CD64-441A-AB4A-93F5900BF544}" type="presParOf" srcId="{992C0BD3-AD87-4FEB-9C76-8B248C71DF56}" destId="{E09BB838-9112-47CF-A056-C62154862BA5}" srcOrd="0" destOrd="0" presId="urn:microsoft.com/office/officeart/2005/8/layout/vList3"/>
    <dgm:cxn modelId="{8028D42D-6551-447F-82BF-9F3A932A22C6}" type="presParOf" srcId="{E09BB838-9112-47CF-A056-C62154862BA5}" destId="{339156B0-4BEF-442E-83E9-BF291343951D}" srcOrd="0" destOrd="0" presId="urn:microsoft.com/office/officeart/2005/8/layout/vList3"/>
    <dgm:cxn modelId="{F7824065-9FE3-4F08-8976-3BF8CBF0DF06}" type="presParOf" srcId="{E09BB838-9112-47CF-A056-C62154862BA5}" destId="{2C95D985-0108-485C-B22F-4628712D51A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E42BE5-4A24-415B-85C5-845450032F7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97FFFD8-4B9E-4E67-A241-546664B2FB4B}">
      <dgm:prSet phldrT="[Tekst]"/>
      <dgm:spPr>
        <a:solidFill>
          <a:schemeClr val="accent2"/>
        </a:solidFill>
      </dgm:spPr>
      <dgm:t>
        <a:bodyPr/>
        <a:lstStyle/>
        <a:p>
          <a:r>
            <a:rPr lang="da-DK" dirty="0"/>
            <a:t>Hvorfor?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5C36FAB-6FD6-4520-8329-6A82FAFEE1BC}" type="parTrans" cxnId="{6B6CC201-B3A5-465C-B979-44A07D28590D}">
      <dgm:prSet/>
      <dgm:spPr/>
      <dgm:t>
        <a:bodyPr/>
        <a:lstStyle/>
        <a:p>
          <a:endParaRPr lang="da-DK"/>
        </a:p>
      </dgm:t>
    </dgm:pt>
    <dgm:pt modelId="{3579EF9A-74DF-41DF-9987-290F63229007}" type="sibTrans" cxnId="{6B6CC201-B3A5-465C-B979-44A07D28590D}">
      <dgm:prSet/>
      <dgm:spPr/>
      <dgm:t>
        <a:bodyPr/>
        <a:lstStyle/>
        <a:p>
          <a:endParaRPr lang="da-DK"/>
        </a:p>
      </dgm:t>
    </dgm:pt>
    <dgm:pt modelId="{5C3934B3-1FAF-4FE7-B1C7-295611AACD9E}">
      <dgm:prSet phldrT="[Tekst]"/>
      <dgm:spPr>
        <a:solidFill>
          <a:schemeClr val="accent1"/>
        </a:solidFill>
      </dgm:spPr>
      <dgm:t>
        <a:bodyPr/>
        <a:lstStyle/>
        <a:p>
          <a:r>
            <a:rPr lang="da-DK" dirty="0"/>
            <a:t>Analyse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9BE4AC33-7EBD-4265-88AB-198639AD68F2}" type="parTrans" cxnId="{9E904AB7-0AFA-48E9-8B1A-35DF007902EF}">
      <dgm:prSet/>
      <dgm:spPr/>
      <dgm:t>
        <a:bodyPr/>
        <a:lstStyle/>
        <a:p>
          <a:endParaRPr lang="da-DK"/>
        </a:p>
      </dgm:t>
    </dgm:pt>
    <dgm:pt modelId="{085BC9CF-766F-401A-AACD-D45D75B6D356}" type="sibTrans" cxnId="{9E904AB7-0AFA-48E9-8B1A-35DF007902EF}">
      <dgm:prSet/>
      <dgm:spPr/>
      <dgm:t>
        <a:bodyPr/>
        <a:lstStyle/>
        <a:p>
          <a:endParaRPr lang="da-DK"/>
        </a:p>
      </dgm:t>
    </dgm:pt>
    <dgm:pt modelId="{6DE5F42D-7414-46D0-9FBA-448DB5DB641A}">
      <dgm:prSet/>
      <dgm:spPr>
        <a:solidFill>
          <a:schemeClr val="accent2"/>
        </a:solidFill>
      </dgm:spPr>
      <dgm:t>
        <a:bodyPr/>
        <a:lstStyle/>
        <a:p>
          <a:r>
            <a:rPr lang="da-DK" dirty="0"/>
            <a:t>Formulering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671CE01F-28F1-431E-A4D8-CDBBE224D277}" type="parTrans" cxnId="{F6B46E03-E004-4B06-B982-BF4833D24578}">
      <dgm:prSet/>
      <dgm:spPr/>
      <dgm:t>
        <a:bodyPr/>
        <a:lstStyle/>
        <a:p>
          <a:endParaRPr lang="da-DK"/>
        </a:p>
      </dgm:t>
    </dgm:pt>
    <dgm:pt modelId="{89CD1A96-4805-4FFF-BDE8-6B4C2B191D5F}" type="sibTrans" cxnId="{F6B46E03-E004-4B06-B982-BF4833D24578}">
      <dgm:prSet/>
      <dgm:spPr/>
      <dgm:t>
        <a:bodyPr/>
        <a:lstStyle/>
        <a:p>
          <a:endParaRPr lang="da-DK"/>
        </a:p>
      </dgm:t>
    </dgm:pt>
    <dgm:pt modelId="{609F740F-91B6-4EC7-992D-7C5351F0E517}">
      <dgm:prSet/>
      <dgm:spPr>
        <a:solidFill>
          <a:schemeClr val="accent2"/>
        </a:solidFill>
      </dgm:spPr>
      <dgm:t>
        <a:bodyPr/>
        <a:lstStyle/>
        <a:p>
          <a:r>
            <a:rPr lang="da-DK" dirty="0"/>
            <a:t>Implementering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C6C78179-547F-4A19-8472-22C0C82220E8}" type="parTrans" cxnId="{93795FDE-7F5A-4A39-870C-CB65199AC418}">
      <dgm:prSet/>
      <dgm:spPr/>
      <dgm:t>
        <a:bodyPr/>
        <a:lstStyle/>
        <a:p>
          <a:endParaRPr lang="da-DK"/>
        </a:p>
      </dgm:t>
    </dgm:pt>
    <dgm:pt modelId="{22DB5212-34A3-4A1D-B165-F92D3F11255B}" type="sibTrans" cxnId="{93795FDE-7F5A-4A39-870C-CB65199AC418}">
      <dgm:prSet/>
      <dgm:spPr/>
      <dgm:t>
        <a:bodyPr/>
        <a:lstStyle/>
        <a:p>
          <a:endParaRPr lang="da-DK"/>
        </a:p>
      </dgm:t>
    </dgm:pt>
    <dgm:pt modelId="{E1DE9F77-50E7-433D-AB9E-BD9A0BE9406B}" type="pres">
      <dgm:prSet presAssocID="{D1E42BE5-4A24-415B-85C5-845450032F70}" presName="Name0" presStyleCnt="0">
        <dgm:presLayoutVars>
          <dgm:dir/>
          <dgm:resizeHandles val="exact"/>
        </dgm:presLayoutVars>
      </dgm:prSet>
      <dgm:spPr/>
    </dgm:pt>
    <dgm:pt modelId="{9D63FDEE-8295-4638-AF84-6759D5B14682}" type="pres">
      <dgm:prSet presAssocID="{097FFFD8-4B9E-4E67-A241-546664B2FB4B}" presName="parTxOnly" presStyleLbl="node1" presStyleIdx="0" presStyleCnt="4">
        <dgm:presLayoutVars>
          <dgm:bulletEnabled val="1"/>
        </dgm:presLayoutVars>
      </dgm:prSet>
      <dgm:spPr/>
    </dgm:pt>
    <dgm:pt modelId="{2501F61F-3241-4F7C-B965-EDD41171DD42}" type="pres">
      <dgm:prSet presAssocID="{3579EF9A-74DF-41DF-9987-290F63229007}" presName="parSpace" presStyleCnt="0"/>
      <dgm:spPr/>
    </dgm:pt>
    <dgm:pt modelId="{86B8AC71-BA8B-4885-8370-8EA60798FE24}" type="pres">
      <dgm:prSet presAssocID="{5C3934B3-1FAF-4FE7-B1C7-295611AACD9E}" presName="parTxOnly" presStyleLbl="node1" presStyleIdx="1" presStyleCnt="4">
        <dgm:presLayoutVars>
          <dgm:bulletEnabled val="1"/>
        </dgm:presLayoutVars>
      </dgm:prSet>
      <dgm:spPr/>
    </dgm:pt>
    <dgm:pt modelId="{5C17AC19-747D-4BFA-878A-95F84C2EA0BA}" type="pres">
      <dgm:prSet presAssocID="{085BC9CF-766F-401A-AACD-D45D75B6D356}" presName="parSpace" presStyleCnt="0"/>
      <dgm:spPr/>
    </dgm:pt>
    <dgm:pt modelId="{67ADF48C-115A-45F5-9A3B-A86F62F03FC8}" type="pres">
      <dgm:prSet presAssocID="{6DE5F42D-7414-46D0-9FBA-448DB5DB641A}" presName="parTxOnly" presStyleLbl="node1" presStyleIdx="2" presStyleCnt="4">
        <dgm:presLayoutVars>
          <dgm:bulletEnabled val="1"/>
        </dgm:presLayoutVars>
      </dgm:prSet>
      <dgm:spPr/>
    </dgm:pt>
    <dgm:pt modelId="{2A11E7FD-F215-49BA-B97F-50E339E579DB}" type="pres">
      <dgm:prSet presAssocID="{89CD1A96-4805-4FFF-BDE8-6B4C2B191D5F}" presName="parSpace" presStyleCnt="0"/>
      <dgm:spPr/>
    </dgm:pt>
    <dgm:pt modelId="{F154C39D-EC76-43D2-9A9F-2CEFDC0B43A7}" type="pres">
      <dgm:prSet presAssocID="{609F740F-91B6-4EC7-992D-7C5351F0E51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6B6CC201-B3A5-465C-B979-44A07D28590D}" srcId="{D1E42BE5-4A24-415B-85C5-845450032F70}" destId="{097FFFD8-4B9E-4E67-A241-546664B2FB4B}" srcOrd="0" destOrd="0" parTransId="{A5C36FAB-6FD6-4520-8329-6A82FAFEE1BC}" sibTransId="{3579EF9A-74DF-41DF-9987-290F63229007}"/>
    <dgm:cxn modelId="{F6B46E03-E004-4B06-B982-BF4833D24578}" srcId="{D1E42BE5-4A24-415B-85C5-845450032F70}" destId="{6DE5F42D-7414-46D0-9FBA-448DB5DB641A}" srcOrd="2" destOrd="0" parTransId="{671CE01F-28F1-431E-A4D8-CDBBE224D277}" sibTransId="{89CD1A96-4805-4FFF-BDE8-6B4C2B191D5F}"/>
    <dgm:cxn modelId="{32389B43-6404-4803-9E31-F6747856F5D2}" type="presOf" srcId="{5C3934B3-1FAF-4FE7-B1C7-295611AACD9E}" destId="{86B8AC71-BA8B-4885-8370-8EA60798FE24}" srcOrd="0" destOrd="0" presId="urn:microsoft.com/office/officeart/2005/8/layout/hChevron3"/>
    <dgm:cxn modelId="{75E7FF8C-4CD1-40DF-9E5C-E2D32B0754C2}" type="presOf" srcId="{D1E42BE5-4A24-415B-85C5-845450032F70}" destId="{E1DE9F77-50E7-433D-AB9E-BD9A0BE9406B}" srcOrd="0" destOrd="0" presId="urn:microsoft.com/office/officeart/2005/8/layout/hChevron3"/>
    <dgm:cxn modelId="{2630FFA0-9626-4D73-A9B8-6E39EB043DCC}" type="presOf" srcId="{6DE5F42D-7414-46D0-9FBA-448DB5DB641A}" destId="{67ADF48C-115A-45F5-9A3B-A86F62F03FC8}" srcOrd="0" destOrd="0" presId="urn:microsoft.com/office/officeart/2005/8/layout/hChevron3"/>
    <dgm:cxn modelId="{9E904AB7-0AFA-48E9-8B1A-35DF007902EF}" srcId="{D1E42BE5-4A24-415B-85C5-845450032F70}" destId="{5C3934B3-1FAF-4FE7-B1C7-295611AACD9E}" srcOrd="1" destOrd="0" parTransId="{9BE4AC33-7EBD-4265-88AB-198639AD68F2}" sibTransId="{085BC9CF-766F-401A-AACD-D45D75B6D356}"/>
    <dgm:cxn modelId="{D57A80CA-49DD-48CF-BB07-3B33904BC5A0}" type="presOf" srcId="{097FFFD8-4B9E-4E67-A241-546664B2FB4B}" destId="{9D63FDEE-8295-4638-AF84-6759D5B14682}" srcOrd="0" destOrd="0" presId="urn:microsoft.com/office/officeart/2005/8/layout/hChevron3"/>
    <dgm:cxn modelId="{93795FDE-7F5A-4A39-870C-CB65199AC418}" srcId="{D1E42BE5-4A24-415B-85C5-845450032F70}" destId="{609F740F-91B6-4EC7-992D-7C5351F0E517}" srcOrd="3" destOrd="0" parTransId="{C6C78179-547F-4A19-8472-22C0C82220E8}" sibTransId="{22DB5212-34A3-4A1D-B165-F92D3F11255B}"/>
    <dgm:cxn modelId="{E594B8EC-0079-4BDD-B8B0-E79F8F1B1585}" type="presOf" srcId="{609F740F-91B6-4EC7-992D-7C5351F0E517}" destId="{F154C39D-EC76-43D2-9A9F-2CEFDC0B43A7}" srcOrd="0" destOrd="0" presId="urn:microsoft.com/office/officeart/2005/8/layout/hChevron3"/>
    <dgm:cxn modelId="{584CA94C-1D45-4EE6-82FD-FB06B62500AD}" type="presParOf" srcId="{E1DE9F77-50E7-433D-AB9E-BD9A0BE9406B}" destId="{9D63FDEE-8295-4638-AF84-6759D5B14682}" srcOrd="0" destOrd="0" presId="urn:microsoft.com/office/officeart/2005/8/layout/hChevron3"/>
    <dgm:cxn modelId="{8DC207FE-B3AA-4BC8-821E-FD3C890734FC}" type="presParOf" srcId="{E1DE9F77-50E7-433D-AB9E-BD9A0BE9406B}" destId="{2501F61F-3241-4F7C-B965-EDD41171DD42}" srcOrd="1" destOrd="0" presId="urn:microsoft.com/office/officeart/2005/8/layout/hChevron3"/>
    <dgm:cxn modelId="{9CD0CF1B-50A2-4CD6-8659-03B8EE84888A}" type="presParOf" srcId="{E1DE9F77-50E7-433D-AB9E-BD9A0BE9406B}" destId="{86B8AC71-BA8B-4885-8370-8EA60798FE24}" srcOrd="2" destOrd="0" presId="urn:microsoft.com/office/officeart/2005/8/layout/hChevron3"/>
    <dgm:cxn modelId="{B9755F7C-07B8-4DFD-BD2B-EC3FD9A9242E}" type="presParOf" srcId="{E1DE9F77-50E7-433D-AB9E-BD9A0BE9406B}" destId="{5C17AC19-747D-4BFA-878A-95F84C2EA0BA}" srcOrd="3" destOrd="0" presId="urn:microsoft.com/office/officeart/2005/8/layout/hChevron3"/>
    <dgm:cxn modelId="{B4969856-BD34-4BEA-ACA0-F479C91D7F23}" type="presParOf" srcId="{E1DE9F77-50E7-433D-AB9E-BD9A0BE9406B}" destId="{67ADF48C-115A-45F5-9A3B-A86F62F03FC8}" srcOrd="4" destOrd="0" presId="urn:microsoft.com/office/officeart/2005/8/layout/hChevron3"/>
    <dgm:cxn modelId="{041CC17C-E214-43B8-A185-4D8B496AC643}" type="presParOf" srcId="{E1DE9F77-50E7-433D-AB9E-BD9A0BE9406B}" destId="{2A11E7FD-F215-49BA-B97F-50E339E579DB}" srcOrd="5" destOrd="0" presId="urn:microsoft.com/office/officeart/2005/8/layout/hChevron3"/>
    <dgm:cxn modelId="{57030B76-E713-441B-B25A-0FBA02FF9333}" type="presParOf" srcId="{E1DE9F77-50E7-433D-AB9E-BD9A0BE9406B}" destId="{F154C39D-EC76-43D2-9A9F-2CEFDC0B43A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E42BE5-4A24-415B-85C5-845450032F7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97FFFD8-4B9E-4E67-A241-546664B2FB4B}">
      <dgm:prSet phldrT="[Tekst]"/>
      <dgm:spPr>
        <a:solidFill>
          <a:schemeClr val="accent2"/>
        </a:solidFill>
      </dgm:spPr>
      <dgm:t>
        <a:bodyPr/>
        <a:lstStyle/>
        <a:p>
          <a:r>
            <a:rPr lang="da-DK" dirty="0"/>
            <a:t>Hvorfor?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5C36FAB-6FD6-4520-8329-6A82FAFEE1BC}" type="parTrans" cxnId="{6B6CC201-B3A5-465C-B979-44A07D28590D}">
      <dgm:prSet/>
      <dgm:spPr/>
      <dgm:t>
        <a:bodyPr/>
        <a:lstStyle/>
        <a:p>
          <a:endParaRPr lang="da-DK"/>
        </a:p>
      </dgm:t>
    </dgm:pt>
    <dgm:pt modelId="{3579EF9A-74DF-41DF-9987-290F63229007}" type="sibTrans" cxnId="{6B6CC201-B3A5-465C-B979-44A07D28590D}">
      <dgm:prSet/>
      <dgm:spPr/>
      <dgm:t>
        <a:bodyPr/>
        <a:lstStyle/>
        <a:p>
          <a:endParaRPr lang="da-DK"/>
        </a:p>
      </dgm:t>
    </dgm:pt>
    <dgm:pt modelId="{5C3934B3-1FAF-4FE7-B1C7-295611AACD9E}">
      <dgm:prSet phldrT="[Tekst]"/>
      <dgm:spPr>
        <a:solidFill>
          <a:schemeClr val="accent2"/>
        </a:solidFill>
      </dgm:spPr>
      <dgm:t>
        <a:bodyPr/>
        <a:lstStyle/>
        <a:p>
          <a:r>
            <a:rPr lang="da-DK" dirty="0"/>
            <a:t>Analyse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9BE4AC33-7EBD-4265-88AB-198639AD68F2}" type="parTrans" cxnId="{9E904AB7-0AFA-48E9-8B1A-35DF007902EF}">
      <dgm:prSet/>
      <dgm:spPr/>
      <dgm:t>
        <a:bodyPr/>
        <a:lstStyle/>
        <a:p>
          <a:endParaRPr lang="da-DK"/>
        </a:p>
      </dgm:t>
    </dgm:pt>
    <dgm:pt modelId="{085BC9CF-766F-401A-AACD-D45D75B6D356}" type="sibTrans" cxnId="{9E904AB7-0AFA-48E9-8B1A-35DF007902EF}">
      <dgm:prSet/>
      <dgm:spPr/>
      <dgm:t>
        <a:bodyPr/>
        <a:lstStyle/>
        <a:p>
          <a:endParaRPr lang="da-DK"/>
        </a:p>
      </dgm:t>
    </dgm:pt>
    <dgm:pt modelId="{6DE5F42D-7414-46D0-9FBA-448DB5DB641A}">
      <dgm:prSet/>
      <dgm:spPr>
        <a:solidFill>
          <a:schemeClr val="accent1"/>
        </a:solidFill>
      </dgm:spPr>
      <dgm:t>
        <a:bodyPr/>
        <a:lstStyle/>
        <a:p>
          <a:r>
            <a:rPr lang="da-DK" dirty="0"/>
            <a:t>Formulering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671CE01F-28F1-431E-A4D8-CDBBE224D277}" type="parTrans" cxnId="{F6B46E03-E004-4B06-B982-BF4833D24578}">
      <dgm:prSet/>
      <dgm:spPr/>
      <dgm:t>
        <a:bodyPr/>
        <a:lstStyle/>
        <a:p>
          <a:endParaRPr lang="da-DK"/>
        </a:p>
      </dgm:t>
    </dgm:pt>
    <dgm:pt modelId="{89CD1A96-4805-4FFF-BDE8-6B4C2B191D5F}" type="sibTrans" cxnId="{F6B46E03-E004-4B06-B982-BF4833D24578}">
      <dgm:prSet/>
      <dgm:spPr/>
      <dgm:t>
        <a:bodyPr/>
        <a:lstStyle/>
        <a:p>
          <a:endParaRPr lang="da-DK"/>
        </a:p>
      </dgm:t>
    </dgm:pt>
    <dgm:pt modelId="{609F740F-91B6-4EC7-992D-7C5351F0E517}">
      <dgm:prSet/>
      <dgm:spPr>
        <a:solidFill>
          <a:schemeClr val="accent2"/>
        </a:solidFill>
      </dgm:spPr>
      <dgm:t>
        <a:bodyPr/>
        <a:lstStyle/>
        <a:p>
          <a:r>
            <a:rPr lang="da-DK" dirty="0"/>
            <a:t>Implementering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C6C78179-547F-4A19-8472-22C0C82220E8}" type="parTrans" cxnId="{93795FDE-7F5A-4A39-870C-CB65199AC418}">
      <dgm:prSet/>
      <dgm:spPr/>
      <dgm:t>
        <a:bodyPr/>
        <a:lstStyle/>
        <a:p>
          <a:endParaRPr lang="da-DK"/>
        </a:p>
      </dgm:t>
    </dgm:pt>
    <dgm:pt modelId="{22DB5212-34A3-4A1D-B165-F92D3F11255B}" type="sibTrans" cxnId="{93795FDE-7F5A-4A39-870C-CB65199AC418}">
      <dgm:prSet/>
      <dgm:spPr/>
      <dgm:t>
        <a:bodyPr/>
        <a:lstStyle/>
        <a:p>
          <a:endParaRPr lang="da-DK"/>
        </a:p>
      </dgm:t>
    </dgm:pt>
    <dgm:pt modelId="{E1DE9F77-50E7-433D-AB9E-BD9A0BE9406B}" type="pres">
      <dgm:prSet presAssocID="{D1E42BE5-4A24-415B-85C5-845450032F70}" presName="Name0" presStyleCnt="0">
        <dgm:presLayoutVars>
          <dgm:dir/>
          <dgm:resizeHandles val="exact"/>
        </dgm:presLayoutVars>
      </dgm:prSet>
      <dgm:spPr/>
    </dgm:pt>
    <dgm:pt modelId="{9D63FDEE-8295-4638-AF84-6759D5B14682}" type="pres">
      <dgm:prSet presAssocID="{097FFFD8-4B9E-4E67-A241-546664B2FB4B}" presName="parTxOnly" presStyleLbl="node1" presStyleIdx="0" presStyleCnt="4">
        <dgm:presLayoutVars>
          <dgm:bulletEnabled val="1"/>
        </dgm:presLayoutVars>
      </dgm:prSet>
      <dgm:spPr/>
    </dgm:pt>
    <dgm:pt modelId="{2501F61F-3241-4F7C-B965-EDD41171DD42}" type="pres">
      <dgm:prSet presAssocID="{3579EF9A-74DF-41DF-9987-290F63229007}" presName="parSpace" presStyleCnt="0"/>
      <dgm:spPr/>
    </dgm:pt>
    <dgm:pt modelId="{86B8AC71-BA8B-4885-8370-8EA60798FE24}" type="pres">
      <dgm:prSet presAssocID="{5C3934B3-1FAF-4FE7-B1C7-295611AACD9E}" presName="parTxOnly" presStyleLbl="node1" presStyleIdx="1" presStyleCnt="4">
        <dgm:presLayoutVars>
          <dgm:bulletEnabled val="1"/>
        </dgm:presLayoutVars>
      </dgm:prSet>
      <dgm:spPr/>
    </dgm:pt>
    <dgm:pt modelId="{5C17AC19-747D-4BFA-878A-95F84C2EA0BA}" type="pres">
      <dgm:prSet presAssocID="{085BC9CF-766F-401A-AACD-D45D75B6D356}" presName="parSpace" presStyleCnt="0"/>
      <dgm:spPr/>
    </dgm:pt>
    <dgm:pt modelId="{67ADF48C-115A-45F5-9A3B-A86F62F03FC8}" type="pres">
      <dgm:prSet presAssocID="{6DE5F42D-7414-46D0-9FBA-448DB5DB641A}" presName="parTxOnly" presStyleLbl="node1" presStyleIdx="2" presStyleCnt="4">
        <dgm:presLayoutVars>
          <dgm:bulletEnabled val="1"/>
        </dgm:presLayoutVars>
      </dgm:prSet>
      <dgm:spPr/>
    </dgm:pt>
    <dgm:pt modelId="{2A11E7FD-F215-49BA-B97F-50E339E579DB}" type="pres">
      <dgm:prSet presAssocID="{89CD1A96-4805-4FFF-BDE8-6B4C2B191D5F}" presName="parSpace" presStyleCnt="0"/>
      <dgm:spPr/>
    </dgm:pt>
    <dgm:pt modelId="{F154C39D-EC76-43D2-9A9F-2CEFDC0B43A7}" type="pres">
      <dgm:prSet presAssocID="{609F740F-91B6-4EC7-992D-7C5351F0E51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6B6CC201-B3A5-465C-B979-44A07D28590D}" srcId="{D1E42BE5-4A24-415B-85C5-845450032F70}" destId="{097FFFD8-4B9E-4E67-A241-546664B2FB4B}" srcOrd="0" destOrd="0" parTransId="{A5C36FAB-6FD6-4520-8329-6A82FAFEE1BC}" sibTransId="{3579EF9A-74DF-41DF-9987-290F63229007}"/>
    <dgm:cxn modelId="{F6B46E03-E004-4B06-B982-BF4833D24578}" srcId="{D1E42BE5-4A24-415B-85C5-845450032F70}" destId="{6DE5F42D-7414-46D0-9FBA-448DB5DB641A}" srcOrd="2" destOrd="0" parTransId="{671CE01F-28F1-431E-A4D8-CDBBE224D277}" sibTransId="{89CD1A96-4805-4FFF-BDE8-6B4C2B191D5F}"/>
    <dgm:cxn modelId="{98F3910B-9820-46C8-B3AD-5F7A19A8A7FF}" type="presOf" srcId="{D1E42BE5-4A24-415B-85C5-845450032F70}" destId="{E1DE9F77-50E7-433D-AB9E-BD9A0BE9406B}" srcOrd="0" destOrd="0" presId="urn:microsoft.com/office/officeart/2005/8/layout/hChevron3"/>
    <dgm:cxn modelId="{BB9DC136-EA49-4EE0-B99D-2A7ED2E6873C}" type="presOf" srcId="{097FFFD8-4B9E-4E67-A241-546664B2FB4B}" destId="{9D63FDEE-8295-4638-AF84-6759D5B14682}" srcOrd="0" destOrd="0" presId="urn:microsoft.com/office/officeart/2005/8/layout/hChevron3"/>
    <dgm:cxn modelId="{D2311B57-E5C4-42F7-A079-342F02EF4E29}" type="presOf" srcId="{5C3934B3-1FAF-4FE7-B1C7-295611AACD9E}" destId="{86B8AC71-BA8B-4885-8370-8EA60798FE24}" srcOrd="0" destOrd="0" presId="urn:microsoft.com/office/officeart/2005/8/layout/hChevron3"/>
    <dgm:cxn modelId="{2878FEB0-03D1-4C80-AD3A-84A1E666B10A}" type="presOf" srcId="{609F740F-91B6-4EC7-992D-7C5351F0E517}" destId="{F154C39D-EC76-43D2-9A9F-2CEFDC0B43A7}" srcOrd="0" destOrd="0" presId="urn:microsoft.com/office/officeart/2005/8/layout/hChevron3"/>
    <dgm:cxn modelId="{9E904AB7-0AFA-48E9-8B1A-35DF007902EF}" srcId="{D1E42BE5-4A24-415B-85C5-845450032F70}" destId="{5C3934B3-1FAF-4FE7-B1C7-295611AACD9E}" srcOrd="1" destOrd="0" parTransId="{9BE4AC33-7EBD-4265-88AB-198639AD68F2}" sibTransId="{085BC9CF-766F-401A-AACD-D45D75B6D356}"/>
    <dgm:cxn modelId="{93795FDE-7F5A-4A39-870C-CB65199AC418}" srcId="{D1E42BE5-4A24-415B-85C5-845450032F70}" destId="{609F740F-91B6-4EC7-992D-7C5351F0E517}" srcOrd="3" destOrd="0" parTransId="{C6C78179-547F-4A19-8472-22C0C82220E8}" sibTransId="{22DB5212-34A3-4A1D-B165-F92D3F11255B}"/>
    <dgm:cxn modelId="{A8D0CDF6-E5F4-42B7-A3FC-1F26ACEB654A}" type="presOf" srcId="{6DE5F42D-7414-46D0-9FBA-448DB5DB641A}" destId="{67ADF48C-115A-45F5-9A3B-A86F62F03FC8}" srcOrd="0" destOrd="0" presId="urn:microsoft.com/office/officeart/2005/8/layout/hChevron3"/>
    <dgm:cxn modelId="{038AD978-C05E-4940-A1B7-2160668C46C7}" type="presParOf" srcId="{E1DE9F77-50E7-433D-AB9E-BD9A0BE9406B}" destId="{9D63FDEE-8295-4638-AF84-6759D5B14682}" srcOrd="0" destOrd="0" presId="urn:microsoft.com/office/officeart/2005/8/layout/hChevron3"/>
    <dgm:cxn modelId="{E2730B73-4E4B-41C4-856B-EB156AD72E95}" type="presParOf" srcId="{E1DE9F77-50E7-433D-AB9E-BD9A0BE9406B}" destId="{2501F61F-3241-4F7C-B965-EDD41171DD42}" srcOrd="1" destOrd="0" presId="urn:microsoft.com/office/officeart/2005/8/layout/hChevron3"/>
    <dgm:cxn modelId="{D65C71DA-16CF-436F-A24A-BE1318C4E2AE}" type="presParOf" srcId="{E1DE9F77-50E7-433D-AB9E-BD9A0BE9406B}" destId="{86B8AC71-BA8B-4885-8370-8EA60798FE24}" srcOrd="2" destOrd="0" presId="urn:microsoft.com/office/officeart/2005/8/layout/hChevron3"/>
    <dgm:cxn modelId="{AFBAF1A1-0F1C-4D3F-A4DB-BCA66DF1AFCB}" type="presParOf" srcId="{E1DE9F77-50E7-433D-AB9E-BD9A0BE9406B}" destId="{5C17AC19-747D-4BFA-878A-95F84C2EA0BA}" srcOrd="3" destOrd="0" presId="urn:microsoft.com/office/officeart/2005/8/layout/hChevron3"/>
    <dgm:cxn modelId="{1FC620BF-392F-4501-A13F-3AA3826E67D9}" type="presParOf" srcId="{E1DE9F77-50E7-433D-AB9E-BD9A0BE9406B}" destId="{67ADF48C-115A-45F5-9A3B-A86F62F03FC8}" srcOrd="4" destOrd="0" presId="urn:microsoft.com/office/officeart/2005/8/layout/hChevron3"/>
    <dgm:cxn modelId="{CFB8DB9A-7707-42B7-ABB7-280706A2955D}" type="presParOf" srcId="{E1DE9F77-50E7-433D-AB9E-BD9A0BE9406B}" destId="{2A11E7FD-F215-49BA-B97F-50E339E579DB}" srcOrd="5" destOrd="0" presId="urn:microsoft.com/office/officeart/2005/8/layout/hChevron3"/>
    <dgm:cxn modelId="{DB80FF7C-049E-45F4-9706-642D702BFAAA}" type="presParOf" srcId="{E1DE9F77-50E7-433D-AB9E-BD9A0BE9406B}" destId="{F154C39D-EC76-43D2-9A9F-2CEFDC0B43A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E42BE5-4A24-415B-85C5-845450032F7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97FFFD8-4B9E-4E67-A241-546664B2FB4B}">
      <dgm:prSet phldrT="[Tekst]"/>
      <dgm:spPr>
        <a:solidFill>
          <a:schemeClr val="accent2"/>
        </a:solidFill>
      </dgm:spPr>
      <dgm:t>
        <a:bodyPr/>
        <a:lstStyle/>
        <a:p>
          <a:r>
            <a:rPr lang="da-DK" dirty="0"/>
            <a:t>Hvorfor?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5C36FAB-6FD6-4520-8329-6A82FAFEE1BC}" type="parTrans" cxnId="{6B6CC201-B3A5-465C-B979-44A07D28590D}">
      <dgm:prSet/>
      <dgm:spPr/>
      <dgm:t>
        <a:bodyPr/>
        <a:lstStyle/>
        <a:p>
          <a:endParaRPr lang="da-DK"/>
        </a:p>
      </dgm:t>
    </dgm:pt>
    <dgm:pt modelId="{3579EF9A-74DF-41DF-9987-290F63229007}" type="sibTrans" cxnId="{6B6CC201-B3A5-465C-B979-44A07D28590D}">
      <dgm:prSet/>
      <dgm:spPr/>
      <dgm:t>
        <a:bodyPr/>
        <a:lstStyle/>
        <a:p>
          <a:endParaRPr lang="da-DK"/>
        </a:p>
      </dgm:t>
    </dgm:pt>
    <dgm:pt modelId="{5C3934B3-1FAF-4FE7-B1C7-295611AACD9E}">
      <dgm:prSet phldrT="[Tekst]"/>
      <dgm:spPr>
        <a:solidFill>
          <a:schemeClr val="accent2"/>
        </a:solidFill>
      </dgm:spPr>
      <dgm:t>
        <a:bodyPr/>
        <a:lstStyle/>
        <a:p>
          <a:r>
            <a:rPr lang="da-DK" dirty="0"/>
            <a:t>Analyse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9BE4AC33-7EBD-4265-88AB-198639AD68F2}" type="parTrans" cxnId="{9E904AB7-0AFA-48E9-8B1A-35DF007902EF}">
      <dgm:prSet/>
      <dgm:spPr/>
      <dgm:t>
        <a:bodyPr/>
        <a:lstStyle/>
        <a:p>
          <a:endParaRPr lang="da-DK"/>
        </a:p>
      </dgm:t>
    </dgm:pt>
    <dgm:pt modelId="{085BC9CF-766F-401A-AACD-D45D75B6D356}" type="sibTrans" cxnId="{9E904AB7-0AFA-48E9-8B1A-35DF007902EF}">
      <dgm:prSet/>
      <dgm:spPr/>
      <dgm:t>
        <a:bodyPr/>
        <a:lstStyle/>
        <a:p>
          <a:endParaRPr lang="da-DK"/>
        </a:p>
      </dgm:t>
    </dgm:pt>
    <dgm:pt modelId="{6DE5F42D-7414-46D0-9FBA-448DB5DB641A}">
      <dgm:prSet/>
      <dgm:spPr>
        <a:solidFill>
          <a:schemeClr val="accent1"/>
        </a:solidFill>
      </dgm:spPr>
      <dgm:t>
        <a:bodyPr/>
        <a:lstStyle/>
        <a:p>
          <a:r>
            <a:rPr lang="da-DK" dirty="0"/>
            <a:t>Formulering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671CE01F-28F1-431E-A4D8-CDBBE224D277}" type="parTrans" cxnId="{F6B46E03-E004-4B06-B982-BF4833D24578}">
      <dgm:prSet/>
      <dgm:spPr/>
      <dgm:t>
        <a:bodyPr/>
        <a:lstStyle/>
        <a:p>
          <a:endParaRPr lang="da-DK"/>
        </a:p>
      </dgm:t>
    </dgm:pt>
    <dgm:pt modelId="{89CD1A96-4805-4FFF-BDE8-6B4C2B191D5F}" type="sibTrans" cxnId="{F6B46E03-E004-4B06-B982-BF4833D24578}">
      <dgm:prSet/>
      <dgm:spPr/>
      <dgm:t>
        <a:bodyPr/>
        <a:lstStyle/>
        <a:p>
          <a:endParaRPr lang="da-DK"/>
        </a:p>
      </dgm:t>
    </dgm:pt>
    <dgm:pt modelId="{609F740F-91B6-4EC7-992D-7C5351F0E517}">
      <dgm:prSet/>
      <dgm:spPr>
        <a:solidFill>
          <a:schemeClr val="accent2"/>
        </a:solidFill>
      </dgm:spPr>
      <dgm:t>
        <a:bodyPr/>
        <a:lstStyle/>
        <a:p>
          <a:r>
            <a:rPr lang="da-DK" dirty="0"/>
            <a:t>Implementering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C6C78179-547F-4A19-8472-22C0C82220E8}" type="parTrans" cxnId="{93795FDE-7F5A-4A39-870C-CB65199AC418}">
      <dgm:prSet/>
      <dgm:spPr/>
      <dgm:t>
        <a:bodyPr/>
        <a:lstStyle/>
        <a:p>
          <a:endParaRPr lang="da-DK"/>
        </a:p>
      </dgm:t>
    </dgm:pt>
    <dgm:pt modelId="{22DB5212-34A3-4A1D-B165-F92D3F11255B}" type="sibTrans" cxnId="{93795FDE-7F5A-4A39-870C-CB65199AC418}">
      <dgm:prSet/>
      <dgm:spPr/>
      <dgm:t>
        <a:bodyPr/>
        <a:lstStyle/>
        <a:p>
          <a:endParaRPr lang="da-DK"/>
        </a:p>
      </dgm:t>
    </dgm:pt>
    <dgm:pt modelId="{E1DE9F77-50E7-433D-AB9E-BD9A0BE9406B}" type="pres">
      <dgm:prSet presAssocID="{D1E42BE5-4A24-415B-85C5-845450032F70}" presName="Name0" presStyleCnt="0">
        <dgm:presLayoutVars>
          <dgm:dir/>
          <dgm:resizeHandles val="exact"/>
        </dgm:presLayoutVars>
      </dgm:prSet>
      <dgm:spPr/>
    </dgm:pt>
    <dgm:pt modelId="{9D63FDEE-8295-4638-AF84-6759D5B14682}" type="pres">
      <dgm:prSet presAssocID="{097FFFD8-4B9E-4E67-A241-546664B2FB4B}" presName="parTxOnly" presStyleLbl="node1" presStyleIdx="0" presStyleCnt="4">
        <dgm:presLayoutVars>
          <dgm:bulletEnabled val="1"/>
        </dgm:presLayoutVars>
      </dgm:prSet>
      <dgm:spPr/>
    </dgm:pt>
    <dgm:pt modelId="{2501F61F-3241-4F7C-B965-EDD41171DD42}" type="pres">
      <dgm:prSet presAssocID="{3579EF9A-74DF-41DF-9987-290F63229007}" presName="parSpace" presStyleCnt="0"/>
      <dgm:spPr/>
    </dgm:pt>
    <dgm:pt modelId="{86B8AC71-BA8B-4885-8370-8EA60798FE24}" type="pres">
      <dgm:prSet presAssocID="{5C3934B3-1FAF-4FE7-B1C7-295611AACD9E}" presName="parTxOnly" presStyleLbl="node1" presStyleIdx="1" presStyleCnt="4">
        <dgm:presLayoutVars>
          <dgm:bulletEnabled val="1"/>
        </dgm:presLayoutVars>
      </dgm:prSet>
      <dgm:spPr/>
    </dgm:pt>
    <dgm:pt modelId="{5C17AC19-747D-4BFA-878A-95F84C2EA0BA}" type="pres">
      <dgm:prSet presAssocID="{085BC9CF-766F-401A-AACD-D45D75B6D356}" presName="parSpace" presStyleCnt="0"/>
      <dgm:spPr/>
    </dgm:pt>
    <dgm:pt modelId="{67ADF48C-115A-45F5-9A3B-A86F62F03FC8}" type="pres">
      <dgm:prSet presAssocID="{6DE5F42D-7414-46D0-9FBA-448DB5DB641A}" presName="parTxOnly" presStyleLbl="node1" presStyleIdx="2" presStyleCnt="4">
        <dgm:presLayoutVars>
          <dgm:bulletEnabled val="1"/>
        </dgm:presLayoutVars>
      </dgm:prSet>
      <dgm:spPr/>
    </dgm:pt>
    <dgm:pt modelId="{2A11E7FD-F215-49BA-B97F-50E339E579DB}" type="pres">
      <dgm:prSet presAssocID="{89CD1A96-4805-4FFF-BDE8-6B4C2B191D5F}" presName="parSpace" presStyleCnt="0"/>
      <dgm:spPr/>
    </dgm:pt>
    <dgm:pt modelId="{F154C39D-EC76-43D2-9A9F-2CEFDC0B43A7}" type="pres">
      <dgm:prSet presAssocID="{609F740F-91B6-4EC7-992D-7C5351F0E51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6B6CC201-B3A5-465C-B979-44A07D28590D}" srcId="{D1E42BE5-4A24-415B-85C5-845450032F70}" destId="{097FFFD8-4B9E-4E67-A241-546664B2FB4B}" srcOrd="0" destOrd="0" parTransId="{A5C36FAB-6FD6-4520-8329-6A82FAFEE1BC}" sibTransId="{3579EF9A-74DF-41DF-9987-290F63229007}"/>
    <dgm:cxn modelId="{F6B46E03-E004-4B06-B982-BF4833D24578}" srcId="{D1E42BE5-4A24-415B-85C5-845450032F70}" destId="{6DE5F42D-7414-46D0-9FBA-448DB5DB641A}" srcOrd="2" destOrd="0" parTransId="{671CE01F-28F1-431E-A4D8-CDBBE224D277}" sibTransId="{89CD1A96-4805-4FFF-BDE8-6B4C2B191D5F}"/>
    <dgm:cxn modelId="{A7136D56-64C8-4766-A268-63531142EFBB}" type="presOf" srcId="{5C3934B3-1FAF-4FE7-B1C7-295611AACD9E}" destId="{86B8AC71-BA8B-4885-8370-8EA60798FE24}" srcOrd="0" destOrd="0" presId="urn:microsoft.com/office/officeart/2005/8/layout/hChevron3"/>
    <dgm:cxn modelId="{9B005D58-4C48-4971-9BD1-2330F9CA170B}" type="presOf" srcId="{609F740F-91B6-4EC7-992D-7C5351F0E517}" destId="{F154C39D-EC76-43D2-9A9F-2CEFDC0B43A7}" srcOrd="0" destOrd="0" presId="urn:microsoft.com/office/officeart/2005/8/layout/hChevron3"/>
    <dgm:cxn modelId="{17DE1699-C6F2-41BA-8CE9-08B2E6E5E897}" type="presOf" srcId="{6DE5F42D-7414-46D0-9FBA-448DB5DB641A}" destId="{67ADF48C-115A-45F5-9A3B-A86F62F03FC8}" srcOrd="0" destOrd="0" presId="urn:microsoft.com/office/officeart/2005/8/layout/hChevron3"/>
    <dgm:cxn modelId="{9E904AB7-0AFA-48E9-8B1A-35DF007902EF}" srcId="{D1E42BE5-4A24-415B-85C5-845450032F70}" destId="{5C3934B3-1FAF-4FE7-B1C7-295611AACD9E}" srcOrd="1" destOrd="0" parTransId="{9BE4AC33-7EBD-4265-88AB-198639AD68F2}" sibTransId="{085BC9CF-766F-401A-AACD-D45D75B6D356}"/>
    <dgm:cxn modelId="{E46EAAD1-557D-4E02-9D71-446A1A68E99F}" type="presOf" srcId="{D1E42BE5-4A24-415B-85C5-845450032F70}" destId="{E1DE9F77-50E7-433D-AB9E-BD9A0BE9406B}" srcOrd="0" destOrd="0" presId="urn:microsoft.com/office/officeart/2005/8/layout/hChevron3"/>
    <dgm:cxn modelId="{93795FDE-7F5A-4A39-870C-CB65199AC418}" srcId="{D1E42BE5-4A24-415B-85C5-845450032F70}" destId="{609F740F-91B6-4EC7-992D-7C5351F0E517}" srcOrd="3" destOrd="0" parTransId="{C6C78179-547F-4A19-8472-22C0C82220E8}" sibTransId="{22DB5212-34A3-4A1D-B165-F92D3F11255B}"/>
    <dgm:cxn modelId="{C3DEFBE9-33E8-4C3C-B8F2-447C49D097BB}" type="presOf" srcId="{097FFFD8-4B9E-4E67-A241-546664B2FB4B}" destId="{9D63FDEE-8295-4638-AF84-6759D5B14682}" srcOrd="0" destOrd="0" presId="urn:microsoft.com/office/officeart/2005/8/layout/hChevron3"/>
    <dgm:cxn modelId="{FAAA1BDB-9EF5-4742-AD8B-A830FBBEBA74}" type="presParOf" srcId="{E1DE9F77-50E7-433D-AB9E-BD9A0BE9406B}" destId="{9D63FDEE-8295-4638-AF84-6759D5B14682}" srcOrd="0" destOrd="0" presId="urn:microsoft.com/office/officeart/2005/8/layout/hChevron3"/>
    <dgm:cxn modelId="{3DD9010E-F8F5-426C-BA55-DFD63CAD44E0}" type="presParOf" srcId="{E1DE9F77-50E7-433D-AB9E-BD9A0BE9406B}" destId="{2501F61F-3241-4F7C-B965-EDD41171DD42}" srcOrd="1" destOrd="0" presId="urn:microsoft.com/office/officeart/2005/8/layout/hChevron3"/>
    <dgm:cxn modelId="{41590160-2C1C-482C-AE7D-96EBB4467EC5}" type="presParOf" srcId="{E1DE9F77-50E7-433D-AB9E-BD9A0BE9406B}" destId="{86B8AC71-BA8B-4885-8370-8EA60798FE24}" srcOrd="2" destOrd="0" presId="urn:microsoft.com/office/officeart/2005/8/layout/hChevron3"/>
    <dgm:cxn modelId="{ED09C420-FABA-4CA6-A2D8-65F7AF20DC4D}" type="presParOf" srcId="{E1DE9F77-50E7-433D-AB9E-BD9A0BE9406B}" destId="{5C17AC19-747D-4BFA-878A-95F84C2EA0BA}" srcOrd="3" destOrd="0" presId="urn:microsoft.com/office/officeart/2005/8/layout/hChevron3"/>
    <dgm:cxn modelId="{9B62D0E0-8614-4CED-9A36-6D3978CBE48E}" type="presParOf" srcId="{E1DE9F77-50E7-433D-AB9E-BD9A0BE9406B}" destId="{67ADF48C-115A-45F5-9A3B-A86F62F03FC8}" srcOrd="4" destOrd="0" presId="urn:microsoft.com/office/officeart/2005/8/layout/hChevron3"/>
    <dgm:cxn modelId="{3AF8C8CF-0792-46F5-8A56-705476746F4E}" type="presParOf" srcId="{E1DE9F77-50E7-433D-AB9E-BD9A0BE9406B}" destId="{2A11E7FD-F215-49BA-B97F-50E339E579DB}" srcOrd="5" destOrd="0" presId="urn:microsoft.com/office/officeart/2005/8/layout/hChevron3"/>
    <dgm:cxn modelId="{7C934518-DF35-407A-AEB5-80B47808C5D0}" type="presParOf" srcId="{E1DE9F77-50E7-433D-AB9E-BD9A0BE9406B}" destId="{F154C39D-EC76-43D2-9A9F-2CEFDC0B43A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E42BE5-4A24-415B-85C5-845450032F7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97FFFD8-4B9E-4E67-A241-546664B2FB4B}">
      <dgm:prSet phldrT="[Tekst]"/>
      <dgm:spPr>
        <a:solidFill>
          <a:schemeClr val="accent2"/>
        </a:solidFill>
      </dgm:spPr>
      <dgm:t>
        <a:bodyPr/>
        <a:lstStyle/>
        <a:p>
          <a:r>
            <a:rPr lang="da-DK" dirty="0"/>
            <a:t>Hvorfor?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5C36FAB-6FD6-4520-8329-6A82FAFEE1BC}" type="parTrans" cxnId="{6B6CC201-B3A5-465C-B979-44A07D28590D}">
      <dgm:prSet/>
      <dgm:spPr/>
      <dgm:t>
        <a:bodyPr/>
        <a:lstStyle/>
        <a:p>
          <a:endParaRPr lang="da-DK"/>
        </a:p>
      </dgm:t>
    </dgm:pt>
    <dgm:pt modelId="{3579EF9A-74DF-41DF-9987-290F63229007}" type="sibTrans" cxnId="{6B6CC201-B3A5-465C-B979-44A07D28590D}">
      <dgm:prSet/>
      <dgm:spPr/>
      <dgm:t>
        <a:bodyPr/>
        <a:lstStyle/>
        <a:p>
          <a:endParaRPr lang="da-DK"/>
        </a:p>
      </dgm:t>
    </dgm:pt>
    <dgm:pt modelId="{5C3934B3-1FAF-4FE7-B1C7-295611AACD9E}">
      <dgm:prSet phldrT="[Tekst]"/>
      <dgm:spPr>
        <a:solidFill>
          <a:schemeClr val="accent2"/>
        </a:solidFill>
      </dgm:spPr>
      <dgm:t>
        <a:bodyPr/>
        <a:lstStyle/>
        <a:p>
          <a:r>
            <a:rPr lang="da-DK" dirty="0"/>
            <a:t>Analyse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9BE4AC33-7EBD-4265-88AB-198639AD68F2}" type="parTrans" cxnId="{9E904AB7-0AFA-48E9-8B1A-35DF007902EF}">
      <dgm:prSet/>
      <dgm:spPr/>
      <dgm:t>
        <a:bodyPr/>
        <a:lstStyle/>
        <a:p>
          <a:endParaRPr lang="da-DK"/>
        </a:p>
      </dgm:t>
    </dgm:pt>
    <dgm:pt modelId="{085BC9CF-766F-401A-AACD-D45D75B6D356}" type="sibTrans" cxnId="{9E904AB7-0AFA-48E9-8B1A-35DF007902EF}">
      <dgm:prSet/>
      <dgm:spPr/>
      <dgm:t>
        <a:bodyPr/>
        <a:lstStyle/>
        <a:p>
          <a:endParaRPr lang="da-DK"/>
        </a:p>
      </dgm:t>
    </dgm:pt>
    <dgm:pt modelId="{6DE5F42D-7414-46D0-9FBA-448DB5DB641A}">
      <dgm:prSet/>
      <dgm:spPr>
        <a:solidFill>
          <a:schemeClr val="accent1"/>
        </a:solidFill>
      </dgm:spPr>
      <dgm:t>
        <a:bodyPr/>
        <a:lstStyle/>
        <a:p>
          <a:r>
            <a:rPr lang="da-DK" dirty="0"/>
            <a:t>Formulering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671CE01F-28F1-431E-A4D8-CDBBE224D277}" type="parTrans" cxnId="{F6B46E03-E004-4B06-B982-BF4833D24578}">
      <dgm:prSet/>
      <dgm:spPr/>
      <dgm:t>
        <a:bodyPr/>
        <a:lstStyle/>
        <a:p>
          <a:endParaRPr lang="da-DK"/>
        </a:p>
      </dgm:t>
    </dgm:pt>
    <dgm:pt modelId="{89CD1A96-4805-4FFF-BDE8-6B4C2B191D5F}" type="sibTrans" cxnId="{F6B46E03-E004-4B06-B982-BF4833D24578}">
      <dgm:prSet/>
      <dgm:spPr/>
      <dgm:t>
        <a:bodyPr/>
        <a:lstStyle/>
        <a:p>
          <a:endParaRPr lang="da-DK"/>
        </a:p>
      </dgm:t>
    </dgm:pt>
    <dgm:pt modelId="{609F740F-91B6-4EC7-992D-7C5351F0E517}">
      <dgm:prSet/>
      <dgm:spPr>
        <a:solidFill>
          <a:schemeClr val="accent2"/>
        </a:solidFill>
      </dgm:spPr>
      <dgm:t>
        <a:bodyPr/>
        <a:lstStyle/>
        <a:p>
          <a:r>
            <a:rPr lang="da-DK" dirty="0"/>
            <a:t>Implementering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C6C78179-547F-4A19-8472-22C0C82220E8}" type="parTrans" cxnId="{93795FDE-7F5A-4A39-870C-CB65199AC418}">
      <dgm:prSet/>
      <dgm:spPr/>
      <dgm:t>
        <a:bodyPr/>
        <a:lstStyle/>
        <a:p>
          <a:endParaRPr lang="da-DK"/>
        </a:p>
      </dgm:t>
    </dgm:pt>
    <dgm:pt modelId="{22DB5212-34A3-4A1D-B165-F92D3F11255B}" type="sibTrans" cxnId="{93795FDE-7F5A-4A39-870C-CB65199AC418}">
      <dgm:prSet/>
      <dgm:spPr/>
      <dgm:t>
        <a:bodyPr/>
        <a:lstStyle/>
        <a:p>
          <a:endParaRPr lang="da-DK"/>
        </a:p>
      </dgm:t>
    </dgm:pt>
    <dgm:pt modelId="{E1DE9F77-50E7-433D-AB9E-BD9A0BE9406B}" type="pres">
      <dgm:prSet presAssocID="{D1E42BE5-4A24-415B-85C5-845450032F70}" presName="Name0" presStyleCnt="0">
        <dgm:presLayoutVars>
          <dgm:dir/>
          <dgm:resizeHandles val="exact"/>
        </dgm:presLayoutVars>
      </dgm:prSet>
      <dgm:spPr/>
    </dgm:pt>
    <dgm:pt modelId="{9D63FDEE-8295-4638-AF84-6759D5B14682}" type="pres">
      <dgm:prSet presAssocID="{097FFFD8-4B9E-4E67-A241-546664B2FB4B}" presName="parTxOnly" presStyleLbl="node1" presStyleIdx="0" presStyleCnt="4">
        <dgm:presLayoutVars>
          <dgm:bulletEnabled val="1"/>
        </dgm:presLayoutVars>
      </dgm:prSet>
      <dgm:spPr/>
    </dgm:pt>
    <dgm:pt modelId="{2501F61F-3241-4F7C-B965-EDD41171DD42}" type="pres">
      <dgm:prSet presAssocID="{3579EF9A-74DF-41DF-9987-290F63229007}" presName="parSpace" presStyleCnt="0"/>
      <dgm:spPr/>
    </dgm:pt>
    <dgm:pt modelId="{86B8AC71-BA8B-4885-8370-8EA60798FE24}" type="pres">
      <dgm:prSet presAssocID="{5C3934B3-1FAF-4FE7-B1C7-295611AACD9E}" presName="parTxOnly" presStyleLbl="node1" presStyleIdx="1" presStyleCnt="4">
        <dgm:presLayoutVars>
          <dgm:bulletEnabled val="1"/>
        </dgm:presLayoutVars>
      </dgm:prSet>
      <dgm:spPr/>
    </dgm:pt>
    <dgm:pt modelId="{5C17AC19-747D-4BFA-878A-95F84C2EA0BA}" type="pres">
      <dgm:prSet presAssocID="{085BC9CF-766F-401A-AACD-D45D75B6D356}" presName="parSpace" presStyleCnt="0"/>
      <dgm:spPr/>
    </dgm:pt>
    <dgm:pt modelId="{67ADF48C-115A-45F5-9A3B-A86F62F03FC8}" type="pres">
      <dgm:prSet presAssocID="{6DE5F42D-7414-46D0-9FBA-448DB5DB641A}" presName="parTxOnly" presStyleLbl="node1" presStyleIdx="2" presStyleCnt="4">
        <dgm:presLayoutVars>
          <dgm:bulletEnabled val="1"/>
        </dgm:presLayoutVars>
      </dgm:prSet>
      <dgm:spPr/>
    </dgm:pt>
    <dgm:pt modelId="{2A11E7FD-F215-49BA-B97F-50E339E579DB}" type="pres">
      <dgm:prSet presAssocID="{89CD1A96-4805-4FFF-BDE8-6B4C2B191D5F}" presName="parSpace" presStyleCnt="0"/>
      <dgm:spPr/>
    </dgm:pt>
    <dgm:pt modelId="{F154C39D-EC76-43D2-9A9F-2CEFDC0B43A7}" type="pres">
      <dgm:prSet presAssocID="{609F740F-91B6-4EC7-992D-7C5351F0E51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6B6CC201-B3A5-465C-B979-44A07D28590D}" srcId="{D1E42BE5-4A24-415B-85C5-845450032F70}" destId="{097FFFD8-4B9E-4E67-A241-546664B2FB4B}" srcOrd="0" destOrd="0" parTransId="{A5C36FAB-6FD6-4520-8329-6A82FAFEE1BC}" sibTransId="{3579EF9A-74DF-41DF-9987-290F63229007}"/>
    <dgm:cxn modelId="{F6B46E03-E004-4B06-B982-BF4833D24578}" srcId="{D1E42BE5-4A24-415B-85C5-845450032F70}" destId="{6DE5F42D-7414-46D0-9FBA-448DB5DB641A}" srcOrd="2" destOrd="0" parTransId="{671CE01F-28F1-431E-A4D8-CDBBE224D277}" sibTransId="{89CD1A96-4805-4FFF-BDE8-6B4C2B191D5F}"/>
    <dgm:cxn modelId="{E2734930-334D-479B-8BEF-62CFE002ED43}" type="presOf" srcId="{D1E42BE5-4A24-415B-85C5-845450032F70}" destId="{E1DE9F77-50E7-433D-AB9E-BD9A0BE9406B}" srcOrd="0" destOrd="0" presId="urn:microsoft.com/office/officeart/2005/8/layout/hChevron3"/>
    <dgm:cxn modelId="{180E7141-8AA8-497D-A785-D40DE5D8512D}" type="presOf" srcId="{097FFFD8-4B9E-4E67-A241-546664B2FB4B}" destId="{9D63FDEE-8295-4638-AF84-6759D5B14682}" srcOrd="0" destOrd="0" presId="urn:microsoft.com/office/officeart/2005/8/layout/hChevron3"/>
    <dgm:cxn modelId="{6770F68E-8ED0-43C0-B773-26EF70AD8398}" type="presOf" srcId="{5C3934B3-1FAF-4FE7-B1C7-295611AACD9E}" destId="{86B8AC71-BA8B-4885-8370-8EA60798FE24}" srcOrd="0" destOrd="0" presId="urn:microsoft.com/office/officeart/2005/8/layout/hChevron3"/>
    <dgm:cxn modelId="{9E904AB7-0AFA-48E9-8B1A-35DF007902EF}" srcId="{D1E42BE5-4A24-415B-85C5-845450032F70}" destId="{5C3934B3-1FAF-4FE7-B1C7-295611AACD9E}" srcOrd="1" destOrd="0" parTransId="{9BE4AC33-7EBD-4265-88AB-198639AD68F2}" sibTransId="{085BC9CF-766F-401A-AACD-D45D75B6D356}"/>
    <dgm:cxn modelId="{93795FDE-7F5A-4A39-870C-CB65199AC418}" srcId="{D1E42BE5-4A24-415B-85C5-845450032F70}" destId="{609F740F-91B6-4EC7-992D-7C5351F0E517}" srcOrd="3" destOrd="0" parTransId="{C6C78179-547F-4A19-8472-22C0C82220E8}" sibTransId="{22DB5212-34A3-4A1D-B165-F92D3F11255B}"/>
    <dgm:cxn modelId="{D9F448E0-98F6-4EE0-BF76-F312578D6FB6}" type="presOf" srcId="{6DE5F42D-7414-46D0-9FBA-448DB5DB641A}" destId="{67ADF48C-115A-45F5-9A3B-A86F62F03FC8}" srcOrd="0" destOrd="0" presId="urn:microsoft.com/office/officeart/2005/8/layout/hChevron3"/>
    <dgm:cxn modelId="{FC28FCE7-9B86-40F5-8249-61CF074FB675}" type="presOf" srcId="{609F740F-91B6-4EC7-992D-7C5351F0E517}" destId="{F154C39D-EC76-43D2-9A9F-2CEFDC0B43A7}" srcOrd="0" destOrd="0" presId="urn:microsoft.com/office/officeart/2005/8/layout/hChevron3"/>
    <dgm:cxn modelId="{50A9B7CC-A443-4126-95EA-71D1A943BDBE}" type="presParOf" srcId="{E1DE9F77-50E7-433D-AB9E-BD9A0BE9406B}" destId="{9D63FDEE-8295-4638-AF84-6759D5B14682}" srcOrd="0" destOrd="0" presId="urn:microsoft.com/office/officeart/2005/8/layout/hChevron3"/>
    <dgm:cxn modelId="{195E48FF-FF26-4791-BF49-26F34203F8EA}" type="presParOf" srcId="{E1DE9F77-50E7-433D-AB9E-BD9A0BE9406B}" destId="{2501F61F-3241-4F7C-B965-EDD41171DD42}" srcOrd="1" destOrd="0" presId="urn:microsoft.com/office/officeart/2005/8/layout/hChevron3"/>
    <dgm:cxn modelId="{6E4C3773-FAB1-4D58-9413-8F8381BEE810}" type="presParOf" srcId="{E1DE9F77-50E7-433D-AB9E-BD9A0BE9406B}" destId="{86B8AC71-BA8B-4885-8370-8EA60798FE24}" srcOrd="2" destOrd="0" presId="urn:microsoft.com/office/officeart/2005/8/layout/hChevron3"/>
    <dgm:cxn modelId="{7035F398-DEC6-4D1A-9D2A-CEADFF46A390}" type="presParOf" srcId="{E1DE9F77-50E7-433D-AB9E-BD9A0BE9406B}" destId="{5C17AC19-747D-4BFA-878A-95F84C2EA0BA}" srcOrd="3" destOrd="0" presId="urn:microsoft.com/office/officeart/2005/8/layout/hChevron3"/>
    <dgm:cxn modelId="{6B8E5000-6C07-467B-826F-33F690356AA8}" type="presParOf" srcId="{E1DE9F77-50E7-433D-AB9E-BD9A0BE9406B}" destId="{67ADF48C-115A-45F5-9A3B-A86F62F03FC8}" srcOrd="4" destOrd="0" presId="urn:microsoft.com/office/officeart/2005/8/layout/hChevron3"/>
    <dgm:cxn modelId="{FD41171F-A66F-48DD-8927-4578FB7F2DB7}" type="presParOf" srcId="{E1DE9F77-50E7-433D-AB9E-BD9A0BE9406B}" destId="{2A11E7FD-F215-49BA-B97F-50E339E579DB}" srcOrd="5" destOrd="0" presId="urn:microsoft.com/office/officeart/2005/8/layout/hChevron3"/>
    <dgm:cxn modelId="{2794548B-397F-405A-AE5D-25F60FE0DD10}" type="presParOf" srcId="{E1DE9F77-50E7-433D-AB9E-BD9A0BE9406B}" destId="{F154C39D-EC76-43D2-9A9F-2CEFDC0B43A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E42BE5-4A24-415B-85C5-845450032F7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97FFFD8-4B9E-4E67-A241-546664B2FB4B}">
      <dgm:prSet phldrT="[Tekst]"/>
      <dgm:spPr>
        <a:solidFill>
          <a:schemeClr val="accent2"/>
        </a:solidFill>
      </dgm:spPr>
      <dgm:t>
        <a:bodyPr/>
        <a:lstStyle/>
        <a:p>
          <a:r>
            <a:rPr lang="da-DK" dirty="0"/>
            <a:t>Hvorfor?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5C36FAB-6FD6-4520-8329-6A82FAFEE1BC}" type="parTrans" cxnId="{6B6CC201-B3A5-465C-B979-44A07D28590D}">
      <dgm:prSet/>
      <dgm:spPr/>
      <dgm:t>
        <a:bodyPr/>
        <a:lstStyle/>
        <a:p>
          <a:endParaRPr lang="da-DK"/>
        </a:p>
      </dgm:t>
    </dgm:pt>
    <dgm:pt modelId="{3579EF9A-74DF-41DF-9987-290F63229007}" type="sibTrans" cxnId="{6B6CC201-B3A5-465C-B979-44A07D28590D}">
      <dgm:prSet/>
      <dgm:spPr/>
      <dgm:t>
        <a:bodyPr/>
        <a:lstStyle/>
        <a:p>
          <a:endParaRPr lang="da-DK"/>
        </a:p>
      </dgm:t>
    </dgm:pt>
    <dgm:pt modelId="{5C3934B3-1FAF-4FE7-B1C7-295611AACD9E}">
      <dgm:prSet phldrT="[Tekst]"/>
      <dgm:spPr>
        <a:solidFill>
          <a:schemeClr val="accent2"/>
        </a:solidFill>
      </dgm:spPr>
      <dgm:t>
        <a:bodyPr/>
        <a:lstStyle/>
        <a:p>
          <a:r>
            <a:rPr lang="da-DK" dirty="0"/>
            <a:t>Analyse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9BE4AC33-7EBD-4265-88AB-198639AD68F2}" type="parTrans" cxnId="{9E904AB7-0AFA-48E9-8B1A-35DF007902EF}">
      <dgm:prSet/>
      <dgm:spPr/>
      <dgm:t>
        <a:bodyPr/>
        <a:lstStyle/>
        <a:p>
          <a:endParaRPr lang="da-DK"/>
        </a:p>
      </dgm:t>
    </dgm:pt>
    <dgm:pt modelId="{085BC9CF-766F-401A-AACD-D45D75B6D356}" type="sibTrans" cxnId="{9E904AB7-0AFA-48E9-8B1A-35DF007902EF}">
      <dgm:prSet/>
      <dgm:spPr/>
      <dgm:t>
        <a:bodyPr/>
        <a:lstStyle/>
        <a:p>
          <a:endParaRPr lang="da-DK"/>
        </a:p>
      </dgm:t>
    </dgm:pt>
    <dgm:pt modelId="{6DE5F42D-7414-46D0-9FBA-448DB5DB641A}">
      <dgm:prSet/>
      <dgm:spPr>
        <a:solidFill>
          <a:schemeClr val="accent1"/>
        </a:solidFill>
      </dgm:spPr>
      <dgm:t>
        <a:bodyPr/>
        <a:lstStyle/>
        <a:p>
          <a:r>
            <a:rPr lang="da-DK" dirty="0"/>
            <a:t>Formulering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671CE01F-28F1-431E-A4D8-CDBBE224D277}" type="parTrans" cxnId="{F6B46E03-E004-4B06-B982-BF4833D24578}">
      <dgm:prSet/>
      <dgm:spPr/>
      <dgm:t>
        <a:bodyPr/>
        <a:lstStyle/>
        <a:p>
          <a:endParaRPr lang="da-DK"/>
        </a:p>
      </dgm:t>
    </dgm:pt>
    <dgm:pt modelId="{89CD1A96-4805-4FFF-BDE8-6B4C2B191D5F}" type="sibTrans" cxnId="{F6B46E03-E004-4B06-B982-BF4833D24578}">
      <dgm:prSet/>
      <dgm:spPr/>
      <dgm:t>
        <a:bodyPr/>
        <a:lstStyle/>
        <a:p>
          <a:endParaRPr lang="da-DK"/>
        </a:p>
      </dgm:t>
    </dgm:pt>
    <dgm:pt modelId="{609F740F-91B6-4EC7-992D-7C5351F0E517}">
      <dgm:prSet/>
      <dgm:spPr>
        <a:solidFill>
          <a:schemeClr val="accent2"/>
        </a:solidFill>
      </dgm:spPr>
      <dgm:t>
        <a:bodyPr/>
        <a:lstStyle/>
        <a:p>
          <a:r>
            <a:rPr lang="da-DK" dirty="0"/>
            <a:t>Implementering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C6C78179-547F-4A19-8472-22C0C82220E8}" type="parTrans" cxnId="{93795FDE-7F5A-4A39-870C-CB65199AC418}">
      <dgm:prSet/>
      <dgm:spPr/>
      <dgm:t>
        <a:bodyPr/>
        <a:lstStyle/>
        <a:p>
          <a:endParaRPr lang="da-DK"/>
        </a:p>
      </dgm:t>
    </dgm:pt>
    <dgm:pt modelId="{22DB5212-34A3-4A1D-B165-F92D3F11255B}" type="sibTrans" cxnId="{93795FDE-7F5A-4A39-870C-CB65199AC418}">
      <dgm:prSet/>
      <dgm:spPr/>
      <dgm:t>
        <a:bodyPr/>
        <a:lstStyle/>
        <a:p>
          <a:endParaRPr lang="da-DK"/>
        </a:p>
      </dgm:t>
    </dgm:pt>
    <dgm:pt modelId="{E1DE9F77-50E7-433D-AB9E-BD9A0BE9406B}" type="pres">
      <dgm:prSet presAssocID="{D1E42BE5-4A24-415B-85C5-845450032F70}" presName="Name0" presStyleCnt="0">
        <dgm:presLayoutVars>
          <dgm:dir/>
          <dgm:resizeHandles val="exact"/>
        </dgm:presLayoutVars>
      </dgm:prSet>
      <dgm:spPr/>
    </dgm:pt>
    <dgm:pt modelId="{9D63FDEE-8295-4638-AF84-6759D5B14682}" type="pres">
      <dgm:prSet presAssocID="{097FFFD8-4B9E-4E67-A241-546664B2FB4B}" presName="parTxOnly" presStyleLbl="node1" presStyleIdx="0" presStyleCnt="4">
        <dgm:presLayoutVars>
          <dgm:bulletEnabled val="1"/>
        </dgm:presLayoutVars>
      </dgm:prSet>
      <dgm:spPr/>
    </dgm:pt>
    <dgm:pt modelId="{2501F61F-3241-4F7C-B965-EDD41171DD42}" type="pres">
      <dgm:prSet presAssocID="{3579EF9A-74DF-41DF-9987-290F63229007}" presName="parSpace" presStyleCnt="0"/>
      <dgm:spPr/>
    </dgm:pt>
    <dgm:pt modelId="{86B8AC71-BA8B-4885-8370-8EA60798FE24}" type="pres">
      <dgm:prSet presAssocID="{5C3934B3-1FAF-4FE7-B1C7-295611AACD9E}" presName="parTxOnly" presStyleLbl="node1" presStyleIdx="1" presStyleCnt="4">
        <dgm:presLayoutVars>
          <dgm:bulletEnabled val="1"/>
        </dgm:presLayoutVars>
      </dgm:prSet>
      <dgm:spPr/>
    </dgm:pt>
    <dgm:pt modelId="{5C17AC19-747D-4BFA-878A-95F84C2EA0BA}" type="pres">
      <dgm:prSet presAssocID="{085BC9CF-766F-401A-AACD-D45D75B6D356}" presName="parSpace" presStyleCnt="0"/>
      <dgm:spPr/>
    </dgm:pt>
    <dgm:pt modelId="{67ADF48C-115A-45F5-9A3B-A86F62F03FC8}" type="pres">
      <dgm:prSet presAssocID="{6DE5F42D-7414-46D0-9FBA-448DB5DB641A}" presName="parTxOnly" presStyleLbl="node1" presStyleIdx="2" presStyleCnt="4">
        <dgm:presLayoutVars>
          <dgm:bulletEnabled val="1"/>
        </dgm:presLayoutVars>
      </dgm:prSet>
      <dgm:spPr/>
    </dgm:pt>
    <dgm:pt modelId="{2A11E7FD-F215-49BA-B97F-50E339E579DB}" type="pres">
      <dgm:prSet presAssocID="{89CD1A96-4805-4FFF-BDE8-6B4C2B191D5F}" presName="parSpace" presStyleCnt="0"/>
      <dgm:spPr/>
    </dgm:pt>
    <dgm:pt modelId="{F154C39D-EC76-43D2-9A9F-2CEFDC0B43A7}" type="pres">
      <dgm:prSet presAssocID="{609F740F-91B6-4EC7-992D-7C5351F0E51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6B6CC201-B3A5-465C-B979-44A07D28590D}" srcId="{D1E42BE5-4A24-415B-85C5-845450032F70}" destId="{097FFFD8-4B9E-4E67-A241-546664B2FB4B}" srcOrd="0" destOrd="0" parTransId="{A5C36FAB-6FD6-4520-8329-6A82FAFEE1BC}" sibTransId="{3579EF9A-74DF-41DF-9987-290F63229007}"/>
    <dgm:cxn modelId="{F6B46E03-E004-4B06-B982-BF4833D24578}" srcId="{D1E42BE5-4A24-415B-85C5-845450032F70}" destId="{6DE5F42D-7414-46D0-9FBA-448DB5DB641A}" srcOrd="2" destOrd="0" parTransId="{671CE01F-28F1-431E-A4D8-CDBBE224D277}" sibTransId="{89CD1A96-4805-4FFF-BDE8-6B4C2B191D5F}"/>
    <dgm:cxn modelId="{76F9861B-0EFA-4305-9BC1-4DA17F8B5BC8}" type="presOf" srcId="{609F740F-91B6-4EC7-992D-7C5351F0E517}" destId="{F154C39D-EC76-43D2-9A9F-2CEFDC0B43A7}" srcOrd="0" destOrd="0" presId="urn:microsoft.com/office/officeart/2005/8/layout/hChevron3"/>
    <dgm:cxn modelId="{A3C6F23A-818E-48E2-80FF-AC4D0AD22D34}" type="presOf" srcId="{D1E42BE5-4A24-415B-85C5-845450032F70}" destId="{E1DE9F77-50E7-433D-AB9E-BD9A0BE9406B}" srcOrd="0" destOrd="0" presId="urn:microsoft.com/office/officeart/2005/8/layout/hChevron3"/>
    <dgm:cxn modelId="{AD46F93A-0440-4F65-95B2-881F43B5CE94}" type="presOf" srcId="{6DE5F42D-7414-46D0-9FBA-448DB5DB641A}" destId="{67ADF48C-115A-45F5-9A3B-A86F62F03FC8}" srcOrd="0" destOrd="0" presId="urn:microsoft.com/office/officeart/2005/8/layout/hChevron3"/>
    <dgm:cxn modelId="{BD3FA27C-E510-4693-BCD8-FFE9D23C8551}" type="presOf" srcId="{097FFFD8-4B9E-4E67-A241-546664B2FB4B}" destId="{9D63FDEE-8295-4638-AF84-6759D5B14682}" srcOrd="0" destOrd="0" presId="urn:microsoft.com/office/officeart/2005/8/layout/hChevron3"/>
    <dgm:cxn modelId="{9E904AB7-0AFA-48E9-8B1A-35DF007902EF}" srcId="{D1E42BE5-4A24-415B-85C5-845450032F70}" destId="{5C3934B3-1FAF-4FE7-B1C7-295611AACD9E}" srcOrd="1" destOrd="0" parTransId="{9BE4AC33-7EBD-4265-88AB-198639AD68F2}" sibTransId="{085BC9CF-766F-401A-AACD-D45D75B6D356}"/>
    <dgm:cxn modelId="{93795FDE-7F5A-4A39-870C-CB65199AC418}" srcId="{D1E42BE5-4A24-415B-85C5-845450032F70}" destId="{609F740F-91B6-4EC7-992D-7C5351F0E517}" srcOrd="3" destOrd="0" parTransId="{C6C78179-547F-4A19-8472-22C0C82220E8}" sibTransId="{22DB5212-34A3-4A1D-B165-F92D3F11255B}"/>
    <dgm:cxn modelId="{360B32FB-F572-47FC-B59F-DEBC23A65947}" type="presOf" srcId="{5C3934B3-1FAF-4FE7-B1C7-295611AACD9E}" destId="{86B8AC71-BA8B-4885-8370-8EA60798FE24}" srcOrd="0" destOrd="0" presId="urn:microsoft.com/office/officeart/2005/8/layout/hChevron3"/>
    <dgm:cxn modelId="{0F59620F-469B-4A7A-98AD-C00B88095B9A}" type="presParOf" srcId="{E1DE9F77-50E7-433D-AB9E-BD9A0BE9406B}" destId="{9D63FDEE-8295-4638-AF84-6759D5B14682}" srcOrd="0" destOrd="0" presId="urn:microsoft.com/office/officeart/2005/8/layout/hChevron3"/>
    <dgm:cxn modelId="{F4C92288-9FF1-4693-8646-983D039F74A6}" type="presParOf" srcId="{E1DE9F77-50E7-433D-AB9E-BD9A0BE9406B}" destId="{2501F61F-3241-4F7C-B965-EDD41171DD42}" srcOrd="1" destOrd="0" presId="urn:microsoft.com/office/officeart/2005/8/layout/hChevron3"/>
    <dgm:cxn modelId="{6AE2088C-FA8B-40C3-8E55-8FA23230D03F}" type="presParOf" srcId="{E1DE9F77-50E7-433D-AB9E-BD9A0BE9406B}" destId="{86B8AC71-BA8B-4885-8370-8EA60798FE24}" srcOrd="2" destOrd="0" presId="urn:microsoft.com/office/officeart/2005/8/layout/hChevron3"/>
    <dgm:cxn modelId="{DBB586CD-1F8F-4C5E-83D3-1FD616634BE4}" type="presParOf" srcId="{E1DE9F77-50E7-433D-AB9E-BD9A0BE9406B}" destId="{5C17AC19-747D-4BFA-878A-95F84C2EA0BA}" srcOrd="3" destOrd="0" presId="urn:microsoft.com/office/officeart/2005/8/layout/hChevron3"/>
    <dgm:cxn modelId="{D0FE73F6-35FF-4355-B976-3B8D067A5379}" type="presParOf" srcId="{E1DE9F77-50E7-433D-AB9E-BD9A0BE9406B}" destId="{67ADF48C-115A-45F5-9A3B-A86F62F03FC8}" srcOrd="4" destOrd="0" presId="urn:microsoft.com/office/officeart/2005/8/layout/hChevron3"/>
    <dgm:cxn modelId="{91BF8516-E013-4BEF-A06D-BB838913BAFE}" type="presParOf" srcId="{E1DE9F77-50E7-433D-AB9E-BD9A0BE9406B}" destId="{2A11E7FD-F215-49BA-B97F-50E339E579DB}" srcOrd="5" destOrd="0" presId="urn:microsoft.com/office/officeart/2005/8/layout/hChevron3"/>
    <dgm:cxn modelId="{E7C118E5-4686-42FD-9AC0-921DD5C317F6}" type="presParOf" srcId="{E1DE9F77-50E7-433D-AB9E-BD9A0BE9406B}" destId="{F154C39D-EC76-43D2-9A9F-2CEFDC0B43A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3FDEE-8295-4638-AF84-6759D5B14682}">
      <dsp:nvSpPr>
        <dsp:cNvPr id="0" name=""/>
        <dsp:cNvSpPr/>
      </dsp:nvSpPr>
      <dsp:spPr>
        <a:xfrm>
          <a:off x="825" y="14313"/>
          <a:ext cx="828530" cy="331412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Hvorfor?</a:t>
          </a:r>
        </a:p>
      </dsp:txBody>
      <dsp:txXfrm>
        <a:off x="825" y="14313"/>
        <a:ext cx="745677" cy="331412"/>
      </dsp:txXfrm>
    </dsp:sp>
    <dsp:sp modelId="{86B8AC71-BA8B-4885-8370-8EA60798FE24}">
      <dsp:nvSpPr>
        <dsp:cNvPr id="0" name=""/>
        <dsp:cNvSpPr/>
      </dsp:nvSpPr>
      <dsp:spPr>
        <a:xfrm>
          <a:off x="663650" y="14313"/>
          <a:ext cx="828530" cy="331412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Analyse</a:t>
          </a:r>
        </a:p>
      </dsp:txBody>
      <dsp:txXfrm>
        <a:off x="829356" y="14313"/>
        <a:ext cx="497118" cy="331412"/>
      </dsp:txXfrm>
    </dsp:sp>
    <dsp:sp modelId="{67ADF48C-115A-45F5-9A3B-A86F62F03FC8}">
      <dsp:nvSpPr>
        <dsp:cNvPr id="0" name=""/>
        <dsp:cNvSpPr/>
      </dsp:nvSpPr>
      <dsp:spPr>
        <a:xfrm>
          <a:off x="1326474" y="14313"/>
          <a:ext cx="828530" cy="331412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Formulering</a:t>
          </a:r>
        </a:p>
      </dsp:txBody>
      <dsp:txXfrm>
        <a:off x="1492180" y="14313"/>
        <a:ext cx="497118" cy="331412"/>
      </dsp:txXfrm>
    </dsp:sp>
    <dsp:sp modelId="{F154C39D-EC76-43D2-9A9F-2CEFDC0B43A7}">
      <dsp:nvSpPr>
        <dsp:cNvPr id="0" name=""/>
        <dsp:cNvSpPr/>
      </dsp:nvSpPr>
      <dsp:spPr>
        <a:xfrm>
          <a:off x="1989299" y="14313"/>
          <a:ext cx="828530" cy="331412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Implementering</a:t>
          </a:r>
        </a:p>
      </dsp:txBody>
      <dsp:txXfrm>
        <a:off x="2155005" y="14313"/>
        <a:ext cx="497118" cy="331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3FDEE-8295-4638-AF84-6759D5B14682}">
      <dsp:nvSpPr>
        <dsp:cNvPr id="0" name=""/>
        <dsp:cNvSpPr/>
      </dsp:nvSpPr>
      <dsp:spPr>
        <a:xfrm>
          <a:off x="825" y="14313"/>
          <a:ext cx="828530" cy="331412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Hvorfor?</a:t>
          </a:r>
        </a:p>
      </dsp:txBody>
      <dsp:txXfrm>
        <a:off x="825" y="14313"/>
        <a:ext cx="745677" cy="331412"/>
      </dsp:txXfrm>
    </dsp:sp>
    <dsp:sp modelId="{86B8AC71-BA8B-4885-8370-8EA60798FE24}">
      <dsp:nvSpPr>
        <dsp:cNvPr id="0" name=""/>
        <dsp:cNvSpPr/>
      </dsp:nvSpPr>
      <dsp:spPr>
        <a:xfrm>
          <a:off x="663650" y="14313"/>
          <a:ext cx="828530" cy="331412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Analyse</a:t>
          </a:r>
        </a:p>
      </dsp:txBody>
      <dsp:txXfrm>
        <a:off x="829356" y="14313"/>
        <a:ext cx="497118" cy="331412"/>
      </dsp:txXfrm>
    </dsp:sp>
    <dsp:sp modelId="{67ADF48C-115A-45F5-9A3B-A86F62F03FC8}">
      <dsp:nvSpPr>
        <dsp:cNvPr id="0" name=""/>
        <dsp:cNvSpPr/>
      </dsp:nvSpPr>
      <dsp:spPr>
        <a:xfrm>
          <a:off x="1326474" y="14313"/>
          <a:ext cx="828530" cy="331412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Formulering</a:t>
          </a:r>
        </a:p>
      </dsp:txBody>
      <dsp:txXfrm>
        <a:off x="1492180" y="14313"/>
        <a:ext cx="497118" cy="331412"/>
      </dsp:txXfrm>
    </dsp:sp>
    <dsp:sp modelId="{F154C39D-EC76-43D2-9A9F-2CEFDC0B43A7}">
      <dsp:nvSpPr>
        <dsp:cNvPr id="0" name=""/>
        <dsp:cNvSpPr/>
      </dsp:nvSpPr>
      <dsp:spPr>
        <a:xfrm>
          <a:off x="1989299" y="14313"/>
          <a:ext cx="828530" cy="331412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Implementering</a:t>
          </a:r>
        </a:p>
      </dsp:txBody>
      <dsp:txXfrm>
        <a:off x="2155005" y="14313"/>
        <a:ext cx="497118" cy="331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5D985-0108-485C-B22F-4628712D51AD}">
      <dsp:nvSpPr>
        <dsp:cNvPr id="0" name=""/>
        <dsp:cNvSpPr/>
      </dsp:nvSpPr>
      <dsp:spPr>
        <a:xfrm rot="10800000">
          <a:off x="565300" y="0"/>
          <a:ext cx="1643837" cy="6050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90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Visionsafdækning</a:t>
          </a:r>
        </a:p>
      </dsp:txBody>
      <dsp:txXfrm rot="10800000">
        <a:off x="716551" y="0"/>
        <a:ext cx="1492586" cy="605003"/>
      </dsp:txXfrm>
    </dsp:sp>
    <dsp:sp modelId="{339156B0-4BEF-442E-83E9-BF291343951D}">
      <dsp:nvSpPr>
        <dsp:cNvPr id="0" name=""/>
        <dsp:cNvSpPr/>
      </dsp:nvSpPr>
      <dsp:spPr>
        <a:xfrm>
          <a:off x="262798" y="0"/>
          <a:ext cx="605003" cy="605003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3FDEE-8295-4638-AF84-6759D5B14682}">
      <dsp:nvSpPr>
        <dsp:cNvPr id="0" name=""/>
        <dsp:cNvSpPr/>
      </dsp:nvSpPr>
      <dsp:spPr>
        <a:xfrm>
          <a:off x="825" y="14313"/>
          <a:ext cx="828530" cy="331412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Hvorfor?</a:t>
          </a:r>
        </a:p>
      </dsp:txBody>
      <dsp:txXfrm>
        <a:off x="825" y="14313"/>
        <a:ext cx="745677" cy="331412"/>
      </dsp:txXfrm>
    </dsp:sp>
    <dsp:sp modelId="{86B8AC71-BA8B-4885-8370-8EA60798FE24}">
      <dsp:nvSpPr>
        <dsp:cNvPr id="0" name=""/>
        <dsp:cNvSpPr/>
      </dsp:nvSpPr>
      <dsp:spPr>
        <a:xfrm>
          <a:off x="663650" y="14313"/>
          <a:ext cx="828530" cy="331412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Analyse</a:t>
          </a:r>
        </a:p>
      </dsp:txBody>
      <dsp:txXfrm>
        <a:off x="829356" y="14313"/>
        <a:ext cx="497118" cy="331412"/>
      </dsp:txXfrm>
    </dsp:sp>
    <dsp:sp modelId="{67ADF48C-115A-45F5-9A3B-A86F62F03FC8}">
      <dsp:nvSpPr>
        <dsp:cNvPr id="0" name=""/>
        <dsp:cNvSpPr/>
      </dsp:nvSpPr>
      <dsp:spPr>
        <a:xfrm>
          <a:off x="1326474" y="14313"/>
          <a:ext cx="828530" cy="331412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Formulering</a:t>
          </a:r>
        </a:p>
      </dsp:txBody>
      <dsp:txXfrm>
        <a:off x="1492180" y="14313"/>
        <a:ext cx="497118" cy="331412"/>
      </dsp:txXfrm>
    </dsp:sp>
    <dsp:sp modelId="{F154C39D-EC76-43D2-9A9F-2CEFDC0B43A7}">
      <dsp:nvSpPr>
        <dsp:cNvPr id="0" name=""/>
        <dsp:cNvSpPr/>
      </dsp:nvSpPr>
      <dsp:spPr>
        <a:xfrm>
          <a:off x="1989299" y="14313"/>
          <a:ext cx="828530" cy="331412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Implementering</a:t>
          </a:r>
        </a:p>
      </dsp:txBody>
      <dsp:txXfrm>
        <a:off x="2155005" y="14313"/>
        <a:ext cx="497118" cy="331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3FDEE-8295-4638-AF84-6759D5B14682}">
      <dsp:nvSpPr>
        <dsp:cNvPr id="0" name=""/>
        <dsp:cNvSpPr/>
      </dsp:nvSpPr>
      <dsp:spPr>
        <a:xfrm>
          <a:off x="825" y="14313"/>
          <a:ext cx="828530" cy="331412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Hvorfor?</a:t>
          </a:r>
        </a:p>
      </dsp:txBody>
      <dsp:txXfrm>
        <a:off x="825" y="14313"/>
        <a:ext cx="745677" cy="331412"/>
      </dsp:txXfrm>
    </dsp:sp>
    <dsp:sp modelId="{86B8AC71-BA8B-4885-8370-8EA60798FE24}">
      <dsp:nvSpPr>
        <dsp:cNvPr id="0" name=""/>
        <dsp:cNvSpPr/>
      </dsp:nvSpPr>
      <dsp:spPr>
        <a:xfrm>
          <a:off x="663650" y="14313"/>
          <a:ext cx="828530" cy="331412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Analyse</a:t>
          </a:r>
        </a:p>
      </dsp:txBody>
      <dsp:txXfrm>
        <a:off x="829356" y="14313"/>
        <a:ext cx="497118" cy="331412"/>
      </dsp:txXfrm>
    </dsp:sp>
    <dsp:sp modelId="{67ADF48C-115A-45F5-9A3B-A86F62F03FC8}">
      <dsp:nvSpPr>
        <dsp:cNvPr id="0" name=""/>
        <dsp:cNvSpPr/>
      </dsp:nvSpPr>
      <dsp:spPr>
        <a:xfrm>
          <a:off x="1326474" y="14313"/>
          <a:ext cx="828530" cy="331412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Formulering</a:t>
          </a:r>
        </a:p>
      </dsp:txBody>
      <dsp:txXfrm>
        <a:off x="1492180" y="14313"/>
        <a:ext cx="497118" cy="331412"/>
      </dsp:txXfrm>
    </dsp:sp>
    <dsp:sp modelId="{F154C39D-EC76-43D2-9A9F-2CEFDC0B43A7}">
      <dsp:nvSpPr>
        <dsp:cNvPr id="0" name=""/>
        <dsp:cNvSpPr/>
      </dsp:nvSpPr>
      <dsp:spPr>
        <a:xfrm>
          <a:off x="1989299" y="14313"/>
          <a:ext cx="828530" cy="331412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Implementering</a:t>
          </a:r>
        </a:p>
      </dsp:txBody>
      <dsp:txXfrm>
        <a:off x="2155005" y="14313"/>
        <a:ext cx="497118" cy="3314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3FDEE-8295-4638-AF84-6759D5B14682}">
      <dsp:nvSpPr>
        <dsp:cNvPr id="0" name=""/>
        <dsp:cNvSpPr/>
      </dsp:nvSpPr>
      <dsp:spPr>
        <a:xfrm>
          <a:off x="825" y="14313"/>
          <a:ext cx="828530" cy="331412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Hvorfor?</a:t>
          </a:r>
        </a:p>
      </dsp:txBody>
      <dsp:txXfrm>
        <a:off x="825" y="14313"/>
        <a:ext cx="745677" cy="331412"/>
      </dsp:txXfrm>
    </dsp:sp>
    <dsp:sp modelId="{86B8AC71-BA8B-4885-8370-8EA60798FE24}">
      <dsp:nvSpPr>
        <dsp:cNvPr id="0" name=""/>
        <dsp:cNvSpPr/>
      </dsp:nvSpPr>
      <dsp:spPr>
        <a:xfrm>
          <a:off x="663650" y="14313"/>
          <a:ext cx="828530" cy="331412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Analyse</a:t>
          </a:r>
        </a:p>
      </dsp:txBody>
      <dsp:txXfrm>
        <a:off x="829356" y="14313"/>
        <a:ext cx="497118" cy="331412"/>
      </dsp:txXfrm>
    </dsp:sp>
    <dsp:sp modelId="{67ADF48C-115A-45F5-9A3B-A86F62F03FC8}">
      <dsp:nvSpPr>
        <dsp:cNvPr id="0" name=""/>
        <dsp:cNvSpPr/>
      </dsp:nvSpPr>
      <dsp:spPr>
        <a:xfrm>
          <a:off x="1326474" y="14313"/>
          <a:ext cx="828530" cy="331412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Formulering</a:t>
          </a:r>
        </a:p>
      </dsp:txBody>
      <dsp:txXfrm>
        <a:off x="1492180" y="14313"/>
        <a:ext cx="497118" cy="331412"/>
      </dsp:txXfrm>
    </dsp:sp>
    <dsp:sp modelId="{F154C39D-EC76-43D2-9A9F-2CEFDC0B43A7}">
      <dsp:nvSpPr>
        <dsp:cNvPr id="0" name=""/>
        <dsp:cNvSpPr/>
      </dsp:nvSpPr>
      <dsp:spPr>
        <a:xfrm>
          <a:off x="1989299" y="14313"/>
          <a:ext cx="828530" cy="331412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Implementering</a:t>
          </a:r>
        </a:p>
      </dsp:txBody>
      <dsp:txXfrm>
        <a:off x="2155005" y="14313"/>
        <a:ext cx="497118" cy="3314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3FDEE-8295-4638-AF84-6759D5B14682}">
      <dsp:nvSpPr>
        <dsp:cNvPr id="0" name=""/>
        <dsp:cNvSpPr/>
      </dsp:nvSpPr>
      <dsp:spPr>
        <a:xfrm>
          <a:off x="825" y="14313"/>
          <a:ext cx="828530" cy="331412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Hvorfor?</a:t>
          </a:r>
        </a:p>
      </dsp:txBody>
      <dsp:txXfrm>
        <a:off x="825" y="14313"/>
        <a:ext cx="745677" cy="331412"/>
      </dsp:txXfrm>
    </dsp:sp>
    <dsp:sp modelId="{86B8AC71-BA8B-4885-8370-8EA60798FE24}">
      <dsp:nvSpPr>
        <dsp:cNvPr id="0" name=""/>
        <dsp:cNvSpPr/>
      </dsp:nvSpPr>
      <dsp:spPr>
        <a:xfrm>
          <a:off x="663650" y="14313"/>
          <a:ext cx="828530" cy="331412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Analyse</a:t>
          </a:r>
        </a:p>
      </dsp:txBody>
      <dsp:txXfrm>
        <a:off x="829356" y="14313"/>
        <a:ext cx="497118" cy="331412"/>
      </dsp:txXfrm>
    </dsp:sp>
    <dsp:sp modelId="{67ADF48C-115A-45F5-9A3B-A86F62F03FC8}">
      <dsp:nvSpPr>
        <dsp:cNvPr id="0" name=""/>
        <dsp:cNvSpPr/>
      </dsp:nvSpPr>
      <dsp:spPr>
        <a:xfrm>
          <a:off x="1326474" y="14313"/>
          <a:ext cx="828530" cy="331412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Formulering</a:t>
          </a:r>
        </a:p>
      </dsp:txBody>
      <dsp:txXfrm>
        <a:off x="1492180" y="14313"/>
        <a:ext cx="497118" cy="331412"/>
      </dsp:txXfrm>
    </dsp:sp>
    <dsp:sp modelId="{F154C39D-EC76-43D2-9A9F-2CEFDC0B43A7}">
      <dsp:nvSpPr>
        <dsp:cNvPr id="0" name=""/>
        <dsp:cNvSpPr/>
      </dsp:nvSpPr>
      <dsp:spPr>
        <a:xfrm>
          <a:off x="1989299" y="14313"/>
          <a:ext cx="828530" cy="331412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Implementering</a:t>
          </a:r>
        </a:p>
      </dsp:txBody>
      <dsp:txXfrm>
        <a:off x="2155005" y="14313"/>
        <a:ext cx="497118" cy="3314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3FDEE-8295-4638-AF84-6759D5B14682}">
      <dsp:nvSpPr>
        <dsp:cNvPr id="0" name=""/>
        <dsp:cNvSpPr/>
      </dsp:nvSpPr>
      <dsp:spPr>
        <a:xfrm>
          <a:off x="825" y="14313"/>
          <a:ext cx="828530" cy="331412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Hvorfor?</a:t>
          </a:r>
        </a:p>
      </dsp:txBody>
      <dsp:txXfrm>
        <a:off x="825" y="14313"/>
        <a:ext cx="745677" cy="331412"/>
      </dsp:txXfrm>
    </dsp:sp>
    <dsp:sp modelId="{86B8AC71-BA8B-4885-8370-8EA60798FE24}">
      <dsp:nvSpPr>
        <dsp:cNvPr id="0" name=""/>
        <dsp:cNvSpPr/>
      </dsp:nvSpPr>
      <dsp:spPr>
        <a:xfrm>
          <a:off x="663650" y="14313"/>
          <a:ext cx="828530" cy="331412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Analyse</a:t>
          </a:r>
        </a:p>
      </dsp:txBody>
      <dsp:txXfrm>
        <a:off x="829356" y="14313"/>
        <a:ext cx="497118" cy="331412"/>
      </dsp:txXfrm>
    </dsp:sp>
    <dsp:sp modelId="{67ADF48C-115A-45F5-9A3B-A86F62F03FC8}">
      <dsp:nvSpPr>
        <dsp:cNvPr id="0" name=""/>
        <dsp:cNvSpPr/>
      </dsp:nvSpPr>
      <dsp:spPr>
        <a:xfrm>
          <a:off x="1326474" y="14313"/>
          <a:ext cx="828530" cy="331412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Formulering</a:t>
          </a:r>
        </a:p>
      </dsp:txBody>
      <dsp:txXfrm>
        <a:off x="1492180" y="14313"/>
        <a:ext cx="497118" cy="331412"/>
      </dsp:txXfrm>
    </dsp:sp>
    <dsp:sp modelId="{F154C39D-EC76-43D2-9A9F-2CEFDC0B43A7}">
      <dsp:nvSpPr>
        <dsp:cNvPr id="0" name=""/>
        <dsp:cNvSpPr/>
      </dsp:nvSpPr>
      <dsp:spPr>
        <a:xfrm>
          <a:off x="1989299" y="14313"/>
          <a:ext cx="828530" cy="331412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" kern="1200" dirty="0"/>
            <a:t>Implementering</a:t>
          </a:r>
        </a:p>
      </dsp:txBody>
      <dsp:txXfrm>
        <a:off x="2155005" y="14313"/>
        <a:ext cx="497118" cy="331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3849688" y="9195118"/>
            <a:ext cx="2933700" cy="233192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393071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C0CF0E-1A96-4167-9B9C-14DA2945C64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2" name="Tekstfelt 1"/>
          <p:cNvSpPr txBox="1"/>
          <p:nvPr/>
        </p:nvSpPr>
        <p:spPr>
          <a:xfrm>
            <a:off x="374501" y="9195120"/>
            <a:ext cx="2160240" cy="58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a-DK" dirty="0"/>
            </a:br>
            <a:r>
              <a:rPr lang="da-DK" sz="1400" dirty="0"/>
              <a:t>seges.dk</a:t>
            </a:r>
          </a:p>
        </p:txBody>
      </p:sp>
    </p:spTree>
    <p:extLst>
      <p:ext uri="{BB962C8B-B14F-4D97-AF65-F5344CB8AC3E}">
        <p14:creationId xmlns:p14="http://schemas.microsoft.com/office/powerpoint/2010/main" val="2984954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733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4955"/>
            <a:ext cx="5438775" cy="4467386"/>
          </a:xfrm>
          <a:prstGeom prst="rect">
            <a:avLst/>
          </a:prstGeom>
        </p:spPr>
        <p:txBody>
          <a:bodyPr vert="horz" lIns="92665" tIns="46333" rIns="92665" bIns="46333" rtlCol="0">
            <a:normAutofit/>
          </a:bodyPr>
          <a:lstStyle/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310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FE4F35-38D1-4586-8062-C0D74F49BC4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5626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1DD02-717A-441F-B287-5BB63F3EA8C2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5113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1DD02-717A-441F-B287-5BB63F3EA8C2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663" y="742950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1DD02-717A-441F-B287-5BB63F3EA8C2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663" y="742950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ES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km\Desktop\forside_grafik_mor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533"/>
            <a:ext cx="9144000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billede 3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-3894"/>
            <a:ext cx="9144000" cy="2859088"/>
          </a:xfrm>
        </p:spPr>
        <p:txBody>
          <a:bodyPr anchor="ctr">
            <a:normAutofit/>
          </a:bodyPr>
          <a:lstStyle>
            <a:lvl1pPr marL="0" indent="0" algn="l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indsæt billede fra:</a:t>
            </a:r>
            <a:br>
              <a:rPr lang="da-DK" dirty="0"/>
            </a:br>
            <a:r>
              <a:rPr lang="da-DK" dirty="0"/>
              <a:t>Q:\SEGES_Visuel_identitet\PowerPoint\Skabeloner\Forsidebilleder til SEGES </a:t>
            </a:r>
            <a:r>
              <a:rPr lang="da-DK" dirty="0" err="1"/>
              <a:t>pptx</a:t>
            </a:r>
            <a:br>
              <a:rPr lang="da-DK" dirty="0"/>
            </a:br>
            <a:r>
              <a:rPr lang="da-DK" dirty="0"/>
              <a:t>hvis du ikke ønsker </a:t>
            </a:r>
            <a:r>
              <a:rPr lang="da-DK" dirty="0" err="1"/>
              <a:t>stiber</a:t>
            </a:r>
            <a:r>
              <a:rPr lang="da-DK" dirty="0"/>
              <a:t>.</a:t>
            </a:r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281191" y="4155926"/>
            <a:ext cx="16452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9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 hasCustomPrompt="1"/>
          </p:nvPr>
        </p:nvSpPr>
        <p:spPr>
          <a:xfrm>
            <a:off x="2051720" y="4155927"/>
            <a:ext cx="16452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9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7" name="Titel 1"/>
          <p:cNvSpPr>
            <a:spLocks noGrp="1"/>
          </p:cNvSpPr>
          <p:nvPr>
            <p:ph type="ctrTitle" hasCustomPrompt="1"/>
          </p:nvPr>
        </p:nvSpPr>
        <p:spPr>
          <a:xfrm>
            <a:off x="285358" y="2931790"/>
            <a:ext cx="7696100" cy="637892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8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82630" y="3613508"/>
            <a:ext cx="6233586" cy="508607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/>
              <a:t>Indsæt forfatter og fag- eller forretningsområde</a:t>
            </a:r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660232" y="3613508"/>
            <a:ext cx="2295500" cy="507356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/>
              <a:t>Indsæt sted og dato</a:t>
            </a:r>
          </a:p>
        </p:txBody>
      </p:sp>
      <p:pic>
        <p:nvPicPr>
          <p:cNvPr id="41" name="SEGES" descr="C:\Users\akm\Dropbox\Power Point\SEGES\Seges_logo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43930" y="4443958"/>
            <a:ext cx="1593279" cy="5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5436496" y="1131766"/>
            <a:ext cx="3600000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LD-logo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16946125"/>
      </p:ext>
    </p:extLst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Billede i fuld stør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B7C76-D6A8-4262-AE63-7D11A890E93C}" type="datetime2">
              <a:rPr lang="da-DK"/>
              <a:pPr>
                <a:defRPr/>
              </a:pPr>
              <a:t>23. juni 2017</a:t>
            </a:fld>
            <a:endParaRPr lang="da-DK" dirty="0"/>
          </a:p>
        </p:txBody>
      </p:sp>
      <p:sp>
        <p:nvSpPr>
          <p:cNvPr id="4" name="Pladsholder til diasnumm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D4517-4551-413D-A9E3-97AD554F0871}" type="slidenum">
              <a:rPr lang="da-DK"/>
              <a:pPr>
                <a:defRPr/>
              </a:pPr>
              <a:t>‹nr.›</a:t>
            </a:fld>
            <a:r>
              <a:rPr lang="da-DK" dirty="0">
                <a:solidFill>
                  <a:schemeClr val="bg1"/>
                </a:solidFill>
              </a:rPr>
              <a:t>...</a:t>
            </a:r>
            <a:r>
              <a:rPr lang="da-DK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798609892"/>
      </p:ext>
    </p:extLst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lIns="77925" tIns="38963" rIns="77925" bIns="38963"/>
          <a:lstStyle>
            <a:lvl1pPr>
              <a:defRPr/>
            </a:lvl1pPr>
          </a:lstStyle>
          <a:p>
            <a:pPr>
              <a:defRPr/>
            </a:pPr>
            <a:fld id="{41911367-0499-407E-9455-A872867B139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4" name="Brugerdefineret 3">
            <a:hlinkClick r:id="" action="ppaction://macro?name=CallUserForm" highlightClick="1"/>
          </p:cNvPr>
          <p:cNvSpPr/>
          <p:nvPr/>
        </p:nvSpPr>
        <p:spPr>
          <a:xfrm>
            <a:off x="7668344" y="4731990"/>
            <a:ext cx="1152128" cy="288032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5099358"/>
      </p:ext>
    </p:extLst>
  </p:cSld>
  <p:clrMapOvr>
    <a:masterClrMapping/>
  </p:clrMapOvr>
  <p:transition spd="slow" advClick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23. juni 2017</a:t>
            </a:fld>
            <a:endParaRPr lang="da-DK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r>
              <a:rPr lang="da-DK">
                <a:solidFill>
                  <a:prstClr val="white"/>
                </a:solidFill>
              </a:rPr>
              <a:t>...</a:t>
            </a:r>
            <a:r>
              <a:rPr lang="da-DK">
                <a:solidFill>
                  <a:srgbClr val="000000">
                    <a:tint val="75000"/>
                  </a:srgbClr>
                </a:solidFill>
              </a:rPr>
              <a:t>|</a:t>
            </a:r>
            <a:endParaRPr lang="da-DK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Billede 8" descr="grafik2.png"/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20" y="4075872"/>
            <a:ext cx="2699791" cy="1067645"/>
          </a:xfrm>
          <a:prstGeom prst="rect">
            <a:avLst/>
          </a:prstGeom>
        </p:spPr>
      </p:pic>
      <p:pic>
        <p:nvPicPr>
          <p:cNvPr id="11" name="Picture 2" descr="C:\Users\akm\Dropbox\Power Point\SEGES\Seges_logo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403" y="4715994"/>
            <a:ext cx="1320310" cy="34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10957"/>
      </p:ext>
    </p:extLst>
  </p:cSld>
  <p:clrMapOvr>
    <a:masterClrMapping/>
  </p:clrMapOvr>
  <p:transition spd="slow" advClick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13261" y="750081"/>
            <a:ext cx="7451533" cy="857250"/>
          </a:xfrm>
        </p:spPr>
        <p:txBody>
          <a:bodyPr/>
          <a:lstStyle>
            <a:lvl1pPr algn="ctr">
              <a:lnSpc>
                <a:spcPct val="95000"/>
              </a:lnSpc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13265" y="2035965"/>
            <a:ext cx="7385591" cy="9715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0"/>
          </p:nvPr>
        </p:nvSpPr>
        <p:spPr>
          <a:xfrm>
            <a:off x="4410808" y="4898232"/>
            <a:ext cx="3124200" cy="1143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42335" y="4898232"/>
            <a:ext cx="381000" cy="114300"/>
          </a:xfrm>
        </p:spPr>
        <p:txBody>
          <a:bodyPr lIns="77925" tIns="38963" rIns="77925" bIns="38963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C6C934-48A0-41D2-BB17-61B8D1829FF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697563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/>
          </p:nvPr>
        </p:nvSpPr>
        <p:spPr>
          <a:xfrm>
            <a:off x="609600" y="1203325"/>
            <a:ext cx="8077200" cy="338455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Brugerdefineret 7">
            <a:hlinkClick r:id="" action="ppaction://macro?name=CallUserForm" highlightClick="1"/>
          </p:cNvPr>
          <p:cNvSpPr/>
          <p:nvPr/>
        </p:nvSpPr>
        <p:spPr>
          <a:xfrm>
            <a:off x="7668344" y="4731990"/>
            <a:ext cx="1152128" cy="288032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3201535"/>
      </p:ext>
    </p:extLst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3498"/>
            <a:ext cx="6482680" cy="85725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pic>
        <p:nvPicPr>
          <p:cNvPr id="7" name="Billede 6" descr="Udsnit_mønster_V2.png"/>
          <p:cNvPicPr>
            <a:picLocks noChangeAspect="1"/>
          </p:cNvPicPr>
          <p:nvPr/>
        </p:nvPicPr>
        <p:blipFill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28" r="5859"/>
          <a:stretch>
            <a:fillRect/>
          </a:stretch>
        </p:blipFill>
        <p:spPr>
          <a:xfrm>
            <a:off x="6444208" y="0"/>
            <a:ext cx="2699792" cy="2286000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>
          <a:xfrm>
            <a:off x="609600" y="1203598"/>
            <a:ext cx="7462838" cy="318611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6" name="Brugerdefineret 5">
            <a:hlinkClick r:id="rId3" action="ppaction://hlinksldjump" highlightClick="1"/>
          </p:cNvPr>
          <p:cNvSpPr/>
          <p:nvPr/>
        </p:nvSpPr>
        <p:spPr>
          <a:xfrm>
            <a:off x="7668344" y="4731990"/>
            <a:ext cx="1152128" cy="288032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6217588"/>
      </p:ext>
    </p:extLst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 descr="grafik2.png"/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9" y="4075855"/>
            <a:ext cx="2699791" cy="1067645"/>
          </a:xfrm>
          <a:prstGeom prst="rect">
            <a:avLst/>
          </a:prstGeom>
        </p:spPr>
      </p:pic>
      <p:pic>
        <p:nvPicPr>
          <p:cNvPr id="7" name="SEGES" descr="C:\Users\akm\Dropbox\Power Point\SEGES\Seges_logo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28757" y="4635500"/>
            <a:ext cx="1292275" cy="45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dsholder til indhold 8"/>
          <p:cNvSpPr>
            <a:spLocks noGrp="1"/>
          </p:cNvSpPr>
          <p:nvPr>
            <p:ph sz="quarter" idx="13"/>
          </p:nvPr>
        </p:nvSpPr>
        <p:spPr>
          <a:xfrm>
            <a:off x="609600" y="1203598"/>
            <a:ext cx="8077200" cy="318611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4771061"/>
      </p:ext>
    </p:extLst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nitsoversk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3608" y="3036342"/>
            <a:ext cx="7200400" cy="1263600"/>
          </a:xfrm>
        </p:spPr>
        <p:txBody>
          <a:bodyPr anchor="t">
            <a:normAutofit/>
          </a:bodyPr>
          <a:lstStyle>
            <a:lvl1pPr algn="l">
              <a:defRPr sz="2800" b="0" cap="all" baseline="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tilføje en </a:t>
            </a:r>
            <a:br>
              <a:rPr lang="da-DK" dirty="0"/>
            </a:br>
            <a:r>
              <a:rPr lang="da-DK" dirty="0"/>
              <a:t>sekundær tekst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043608" y="1785343"/>
            <a:ext cx="7200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6" name="Picture 7" descr="C:\Users\akm\Dropbox\Power Point\SEGES\Hjorrne3_linke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9" cy="208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lede i fuld stør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609600" y="1203598"/>
            <a:ext cx="4068000" cy="3402378"/>
          </a:xfrm>
        </p:spPr>
        <p:txBody>
          <a:bodyPr/>
          <a:lstStyle>
            <a:lvl1pPr latinLnBrk="0">
              <a:defRPr lang="da-DK" sz="2400"/>
            </a:lvl1pPr>
            <a:lvl2pPr>
              <a:defRPr lang="da-DK" sz="2000"/>
            </a:lvl2pPr>
            <a:lvl3pPr>
              <a:defRPr lang="da-DK" sz="1800"/>
            </a:lvl3pPr>
            <a:lvl4pPr>
              <a:defRPr lang="da-DK" sz="1600"/>
            </a:lvl4pPr>
            <a:lvl5pPr>
              <a:defRPr lang="da-DK" sz="1600"/>
            </a:lvl5pPr>
            <a:lvl6pPr>
              <a:defRPr lang="da-DK" sz="1600"/>
            </a:lvl6pPr>
            <a:lvl7pPr>
              <a:defRPr lang="da-DK" sz="1600"/>
            </a:lvl7pPr>
            <a:lvl8pPr>
              <a:defRPr lang="da-DK" sz="1600"/>
            </a:lvl8pPr>
            <a:lvl9pPr>
              <a:defRPr lang="da-DK"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716016" y="1203598"/>
            <a:ext cx="3970784" cy="3402378"/>
          </a:xfrm>
        </p:spPr>
        <p:txBody>
          <a:bodyPr/>
          <a:lstStyle>
            <a:lvl1pPr latinLnBrk="0">
              <a:defRPr lang="da-DK" sz="2400"/>
            </a:lvl1pPr>
            <a:lvl2pPr>
              <a:defRPr lang="da-DK" sz="2000"/>
            </a:lvl2pPr>
            <a:lvl3pPr>
              <a:defRPr lang="da-DK" sz="1800"/>
            </a:lvl3pPr>
            <a:lvl4pPr>
              <a:defRPr lang="da-DK" sz="1600"/>
            </a:lvl4pPr>
            <a:lvl5pPr>
              <a:defRPr lang="da-DK" sz="1600"/>
            </a:lvl5pPr>
            <a:lvl6pPr>
              <a:defRPr lang="da-DK" sz="1600"/>
            </a:lvl6pPr>
            <a:lvl7pPr>
              <a:defRPr lang="da-DK" sz="1600"/>
            </a:lvl7pPr>
            <a:lvl8pPr>
              <a:defRPr lang="da-DK" sz="1600"/>
            </a:lvl8pPr>
            <a:lvl9pPr>
              <a:defRPr lang="da-DK"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28516610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Brugerdefineret 10">
            <a:hlinkClick r:id="" action="ppaction://macro?name=CallUserForm" highlightClick="1"/>
          </p:cNvPr>
          <p:cNvSpPr/>
          <p:nvPr/>
        </p:nvSpPr>
        <p:spPr>
          <a:xfrm>
            <a:off x="7668344" y="4731990"/>
            <a:ext cx="1152128" cy="288032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4552913"/>
      </p:ext>
    </p:extLst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ES forside - trekants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60276" y="2571750"/>
            <a:ext cx="6615980" cy="951747"/>
          </a:xfrm>
        </p:spPr>
        <p:txBody>
          <a:bodyPr anchor="ctr">
            <a:normAutofit/>
          </a:bodyPr>
          <a:lstStyle>
            <a:lvl1pPr algn="l">
              <a:defRPr sz="2800" b="1" i="0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Pladsholder til forfatter og hovedafdeling"/>
          <p:cNvSpPr>
            <a:spLocks noGrp="1"/>
          </p:cNvSpPr>
          <p:nvPr>
            <p:ph type="body" sz="quarter" idx="12" hasCustomPrompt="1"/>
          </p:nvPr>
        </p:nvSpPr>
        <p:spPr>
          <a:xfrm>
            <a:off x="255898" y="1851670"/>
            <a:ext cx="5031804" cy="702077"/>
          </a:xfrm>
        </p:spPr>
        <p:txBody>
          <a:bodyPr anchor="t">
            <a:no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/>
              <a:t>Indsæt forfatter og fag- eller kommunikationsområde</a:t>
            </a:r>
          </a:p>
        </p:txBody>
      </p:sp>
      <p:sp>
        <p:nvSpPr>
          <p:cNvPr id="13" name="Pladsholder til sted og dato"/>
          <p:cNvSpPr>
            <a:spLocks noGrp="1"/>
          </p:cNvSpPr>
          <p:nvPr>
            <p:ph type="body" sz="quarter" idx="17" hasCustomPrompt="1"/>
          </p:nvPr>
        </p:nvSpPr>
        <p:spPr>
          <a:xfrm>
            <a:off x="255898" y="1275606"/>
            <a:ext cx="3591644" cy="543575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/>
              <a:t>Klik for at tilføje sted og dato</a:t>
            </a:r>
          </a:p>
        </p:txBody>
      </p:sp>
      <p:sp>
        <p:nvSpPr>
          <p:cNvPr id="7" name="LD-logo"/>
          <p:cNvSpPr>
            <a:spLocks noGrp="1"/>
          </p:cNvSpPr>
          <p:nvPr>
            <p:ph type="pic" sz="quarter" idx="14" hasCustomPrompt="1"/>
          </p:nvPr>
        </p:nvSpPr>
        <p:spPr>
          <a:xfrm>
            <a:off x="251920" y="3533158"/>
            <a:ext cx="3600000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1825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0" algn="l"/>
              </a:tabLst>
              <a:defRPr lang="da-DK" sz="8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825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da-DK" noProof="0" dirty="0"/>
              <a:t>Klik og indsæt LD-logo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marL="447675" marR="0" lvl="0" indent="-4476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noProof="0" dirty="0"/>
          </a:p>
          <a:p>
            <a:pPr lvl="0"/>
            <a:endParaRPr lang="da-DK" noProof="0" dirty="0"/>
          </a:p>
          <a:p>
            <a:pPr lvl="0"/>
            <a:r>
              <a:rPr lang="da-DK" noProof="0" dirty="0"/>
              <a:t> 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8" name="Logo"/>
          <p:cNvSpPr>
            <a:spLocks noGrp="1"/>
          </p:cNvSpPr>
          <p:nvPr>
            <p:ph type="pic" sz="quarter" idx="15" hasCustomPrompt="1"/>
          </p:nvPr>
        </p:nvSpPr>
        <p:spPr>
          <a:xfrm>
            <a:off x="3886255" y="4083918"/>
            <a:ext cx="16452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95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</a:t>
            </a:r>
            <a:r>
              <a:rPr lang="da-DK" noProof="0" dirty="0" err="1"/>
              <a:t>gudp</a:t>
            </a:r>
            <a:r>
              <a:rPr lang="da-DK" noProof="0" dirty="0"/>
              <a:t>-logo, </a:t>
            </a:r>
            <a:br>
              <a:rPr lang="da-DK" noProof="0" dirty="0"/>
            </a:br>
            <a:r>
              <a:rPr lang="da-DK" noProof="0" dirty="0"/>
              <a:t>fond-logo eller </a:t>
            </a:r>
            <a:r>
              <a:rPr lang="da-DK" noProof="0" dirty="0" err="1"/>
              <a:t>DanAvl</a:t>
            </a:r>
            <a:r>
              <a:rPr lang="da-DK" noProof="0" dirty="0"/>
              <a:t>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9" name="Logo"/>
          <p:cNvSpPr>
            <a:spLocks noGrp="1"/>
          </p:cNvSpPr>
          <p:nvPr>
            <p:ph type="pic" sz="quarter" idx="18" hasCustomPrompt="1"/>
          </p:nvPr>
        </p:nvSpPr>
        <p:spPr>
          <a:xfrm>
            <a:off x="5580112" y="4083918"/>
            <a:ext cx="16452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95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</a:t>
            </a:r>
            <a:r>
              <a:rPr lang="da-DK" noProof="0" dirty="0" err="1"/>
              <a:t>gudp</a:t>
            </a:r>
            <a:r>
              <a:rPr lang="da-DK" noProof="0" dirty="0"/>
              <a:t>-logo, </a:t>
            </a:r>
            <a:br>
              <a:rPr lang="da-DK" noProof="0" dirty="0"/>
            </a:br>
            <a:r>
              <a:rPr lang="da-DK" noProof="0" dirty="0"/>
              <a:t>fond-logo eller </a:t>
            </a:r>
            <a:r>
              <a:rPr lang="da-DK" noProof="0" dirty="0" err="1"/>
              <a:t>DanAvl</a:t>
            </a:r>
            <a:r>
              <a:rPr lang="da-DK" noProof="0" dirty="0"/>
              <a:t>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pic>
        <p:nvPicPr>
          <p:cNvPr id="11" name="Striber" descr="C:\Users\akm\Desktop\SEGES_Strib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367484" y="0"/>
            <a:ext cx="6776515" cy="399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EGES" descr="C:\Users\akm\Dropbox\Power Point\SEGES\Seges_logo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43930" y="4443958"/>
            <a:ext cx="1593279" cy="5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68672"/>
      </p:ext>
    </p:extLst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og indhold - logo+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>
                <a:solidFill>
                  <a:schemeClr val="bg1"/>
                </a:solidFill>
              </a:rPr>
              <a:t>...</a:t>
            </a:r>
            <a:endParaRPr lang="da-DK" dirty="0"/>
          </a:p>
        </p:txBody>
      </p:sp>
      <p:sp>
        <p:nvSpPr>
          <p:cNvPr id="10" name="Brugerdefineret 9">
            <a:hlinkClick r:id="" action="ppaction://macro?name=CallUserForm" highlightClick="1"/>
          </p:cNvPr>
          <p:cNvSpPr/>
          <p:nvPr/>
        </p:nvSpPr>
        <p:spPr>
          <a:xfrm>
            <a:off x="7668344" y="4731990"/>
            <a:ext cx="1152128" cy="288032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275025"/>
      </p:ext>
    </p:extLst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609600" y="303498"/>
            <a:ext cx="807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a-DK" noProof="0" dirty="0"/>
              <a:t>Klik for at indsætte Overskrift </a:t>
            </a:r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55576" y="4865098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3" name="Pladsholder til diasnummer 4"/>
          <p:cNvSpPr>
            <a:spLocks noGrp="1"/>
          </p:cNvSpPr>
          <p:nvPr>
            <p:ph type="sldNum" sz="quarter" idx="4"/>
          </p:nvPr>
        </p:nvSpPr>
        <p:spPr>
          <a:xfrm>
            <a:off x="0" y="4865098"/>
            <a:ext cx="711200" cy="273844"/>
          </a:xfrm>
          <a:prstGeom prst="rect">
            <a:avLst/>
          </a:prstGeom>
        </p:spPr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dirty="0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>
          <a:xfrm>
            <a:off x="609600" y="1206438"/>
            <a:ext cx="8077200" cy="3429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Første niveau</a:t>
            </a:r>
          </a:p>
          <a:p>
            <a:pPr lvl="2"/>
            <a:r>
              <a:rPr lang="da-DK" dirty="0"/>
              <a:t>Andet niveau</a:t>
            </a:r>
          </a:p>
          <a:p>
            <a:pPr lvl="3"/>
            <a:r>
              <a:rPr lang="da-DK" dirty="0"/>
              <a:t>Tredje niveau</a:t>
            </a:r>
          </a:p>
          <a:p>
            <a:pPr lvl="4"/>
            <a:r>
              <a:rPr lang="da-DK" dirty="0"/>
              <a:t>Fjerde niveau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124200" y="486509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8" name="SEGES" descr="C:\Users\akm\Dropbox\Power Point\SEGES\Seges_logo_RGB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28757" y="4635500"/>
            <a:ext cx="1292275" cy="45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rugerdefineret 8">
            <a:hlinkClick r:id="" action="ppaction://macro?name=CallUserForm" highlightClick="1"/>
          </p:cNvPr>
          <p:cNvSpPr/>
          <p:nvPr/>
        </p:nvSpPr>
        <p:spPr>
          <a:xfrm>
            <a:off x="7668344" y="4731990"/>
            <a:ext cx="1152128" cy="288032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67" r:id="rId3"/>
    <p:sldLayoutId id="2147483670" r:id="rId4"/>
    <p:sldLayoutId id="2147483651" r:id="rId5"/>
    <p:sldLayoutId id="2147483652" r:id="rId6"/>
    <p:sldLayoutId id="2147483658" r:id="rId7"/>
    <p:sldLayoutId id="2147483649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slow" advClick="0">
    <p:push dir="u"/>
  </p:transition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lang="en-US" sz="24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266700" indent="-2667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541338" indent="-257175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808038" indent="-2603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074738" indent="-252413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da-DK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agriculture/index_da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8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7824"/>
            <a:ext cx="9144000" cy="2859088"/>
          </a:xfrm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285358" y="2859782"/>
            <a:ext cx="7696100" cy="637892"/>
          </a:xfrm>
        </p:spPr>
        <p:txBody>
          <a:bodyPr/>
          <a:lstStyle/>
          <a:p>
            <a:r>
              <a:rPr lang="da-DK" dirty="0"/>
              <a:t>Generisk strategi - værktøjskasse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282630" y="3541500"/>
            <a:ext cx="6233586" cy="508607"/>
          </a:xfrm>
        </p:spPr>
        <p:txBody>
          <a:bodyPr/>
          <a:lstStyle/>
          <a:p>
            <a:r>
              <a:rPr lang="da-DK" dirty="0"/>
              <a:t>Den strategiske intention 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7"/>
          </p:nvPr>
        </p:nvSpPr>
        <p:spPr>
          <a:xfrm>
            <a:off x="6660232" y="3541500"/>
            <a:ext cx="2295500" cy="507356"/>
          </a:xfrm>
        </p:spPr>
        <p:txBody>
          <a:bodyPr/>
          <a:lstStyle/>
          <a:p>
            <a:endParaRPr lang="da-DK"/>
          </a:p>
        </p:txBody>
      </p:sp>
      <p:pic>
        <p:nvPicPr>
          <p:cNvPr id="10" name="Pladsholder til billede 9">
            <a:hlinkClick r:id="rId3"/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630" y="4127895"/>
            <a:ext cx="2263358" cy="995878"/>
          </a:xfrm>
        </p:spPr>
      </p:pic>
    </p:spTree>
    <p:extLst>
      <p:ext uri="{BB962C8B-B14F-4D97-AF65-F5344CB8AC3E}">
        <p14:creationId xmlns:p14="http://schemas.microsoft.com/office/powerpoint/2010/main" val="940834847"/>
      </p:ext>
    </p:extLst>
  </p:cSld>
  <p:clrMapOvr>
    <a:masterClrMapping/>
  </p:clrMapOvr>
  <p:transition spd="slow" advClick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3"/>
          <p:cNvSpPr>
            <a:spLocks noChangeArrowheads="1"/>
          </p:cNvSpPr>
          <p:nvPr/>
        </p:nvSpPr>
        <p:spPr bwMode="auto">
          <a:xfrm>
            <a:off x="0" y="1071562"/>
            <a:ext cx="8858250" cy="3643313"/>
          </a:xfrm>
          <a:prstGeom prst="ellipse">
            <a:avLst/>
          </a:prstGeom>
          <a:solidFill>
            <a:srgbClr val="DDDDDD"/>
          </a:solidFill>
          <a:ln w="9525" algn="ctr">
            <a:noFill/>
            <a:round/>
            <a:headEnd/>
            <a:tailEnd type="none" w="sm" len="sm"/>
          </a:ln>
        </p:spPr>
        <p:txBody>
          <a:bodyPr wrap="none" lIns="90000" tIns="46800" rIns="90000" bIns="46800" anchor="ctr"/>
          <a:lstStyle/>
          <a:p>
            <a:pPr defTabSz="914400" eaLnBrk="0" hangingPunct="0">
              <a:defRPr/>
            </a:pPr>
            <a:endParaRPr lang="da-DK" sz="160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20836" name="AutoShape 4"/>
          <p:cNvSpPr>
            <a:spLocks noChangeArrowheads="1"/>
          </p:cNvSpPr>
          <p:nvPr/>
        </p:nvSpPr>
        <p:spPr bwMode="auto">
          <a:xfrm>
            <a:off x="6286503" y="803672"/>
            <a:ext cx="2332038" cy="1414463"/>
          </a:xfrm>
          <a:prstGeom prst="star5">
            <a:avLst/>
          </a:prstGeom>
          <a:solidFill>
            <a:srgbClr val="FF9900"/>
          </a:solidFill>
          <a:ln>
            <a:noFill/>
          </a:ln>
          <a:effectLst>
            <a:outerShdw dist="35921" dir="2700000" algn="ctr" rotWithShape="0">
              <a:srgbClr val="FFCC00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defTabSz="914400">
              <a:spcBef>
                <a:spcPct val="50000"/>
              </a:spcBef>
              <a:defRPr/>
            </a:pPr>
            <a:r>
              <a:rPr lang="da-DK" sz="1600" b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Vision</a:t>
            </a:r>
          </a:p>
          <a:p>
            <a:pPr algn="ctr" defTabSz="914400">
              <a:spcBef>
                <a:spcPct val="50000"/>
              </a:spcBef>
              <a:defRPr/>
            </a:pPr>
            <a:endParaRPr lang="da-DK" sz="1600" b="1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/>
              <a:t>Den Strategiske intention</a:t>
            </a:r>
            <a:br>
              <a:rPr lang="da-DK" dirty="0"/>
            </a:br>
            <a:r>
              <a:rPr lang="da-DK" sz="2000" dirty="0"/>
              <a:t>- Forklaring</a:t>
            </a:r>
            <a:endParaRPr lang="da-DK" dirty="0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984351" y="1714595"/>
            <a:ext cx="2562025" cy="586957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da-DK" sz="16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Værdier</a:t>
            </a:r>
            <a:br>
              <a:rPr lang="da-DK" sz="1600" dirty="0">
                <a:solidFill>
                  <a:srgbClr val="002252"/>
                </a:solidFill>
                <a:latin typeface="Arial" pitchFamily="34" charset="0"/>
                <a:cs typeface="Arial" pitchFamily="34" charset="0"/>
              </a:rPr>
            </a:br>
            <a:r>
              <a:rPr lang="da-DK" sz="16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Hvordan vi vil sammen</a:t>
            </a:r>
          </a:p>
        </p:txBody>
      </p:sp>
      <p:sp>
        <p:nvSpPr>
          <p:cNvPr id="31752" name="AutoShape 13"/>
          <p:cNvSpPr>
            <a:spLocks noChangeArrowheads="1"/>
          </p:cNvSpPr>
          <p:nvPr/>
        </p:nvSpPr>
        <p:spPr bwMode="auto">
          <a:xfrm rot="19930617">
            <a:off x="2492439" y="2449116"/>
            <a:ext cx="4092575" cy="988219"/>
          </a:xfrm>
          <a:prstGeom prst="rightArrow">
            <a:avLst>
              <a:gd name="adj1" fmla="val 50000"/>
              <a:gd name="adj2" fmla="val 52870"/>
            </a:avLst>
          </a:prstGeom>
          <a:solidFill>
            <a:schemeClr val="accent1">
              <a:lumMod val="90000"/>
              <a:lumOff val="10000"/>
              <a:alpha val="31000"/>
            </a:schemeClr>
          </a:solidFill>
          <a:ln w="9525" algn="ctr">
            <a:noFill/>
            <a:miter lim="800000"/>
            <a:headEnd/>
            <a:tailEnd type="none" w="sm" len="sm"/>
          </a:ln>
        </p:spPr>
        <p:txBody>
          <a:bodyPr wrap="none" lIns="90000" tIns="46800" rIns="90000" bIns="46800" anchor="ctr"/>
          <a:lstStyle/>
          <a:p>
            <a:pPr defTabSz="914400" eaLnBrk="0" hangingPunct="0">
              <a:defRPr/>
            </a:pPr>
            <a:endParaRPr lang="da-DK" sz="160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33800" name="Text Box 14"/>
          <p:cNvSpPr txBox="1">
            <a:spLocks noChangeArrowheads="1"/>
          </p:cNvSpPr>
          <p:nvPr/>
        </p:nvSpPr>
        <p:spPr bwMode="auto">
          <a:xfrm rot="19915711">
            <a:off x="2546350" y="2601050"/>
            <a:ext cx="3430588" cy="83317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ctr" defTabSz="914400">
              <a:spcBef>
                <a:spcPts val="0"/>
              </a:spcBef>
              <a:defRPr/>
            </a:pPr>
            <a:r>
              <a:rPr lang="da-DK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Strategiske Initiativer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da-DK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Hvordan vi bevæger organisationen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da-DK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frem mod visionen</a:t>
            </a:r>
          </a:p>
        </p:txBody>
      </p:sp>
      <p:sp>
        <p:nvSpPr>
          <p:cNvPr id="120847" name="Oval 15"/>
          <p:cNvSpPr>
            <a:spLocks noChangeArrowheads="1"/>
          </p:cNvSpPr>
          <p:nvPr/>
        </p:nvSpPr>
        <p:spPr bwMode="auto">
          <a:xfrm>
            <a:off x="468377" y="3543395"/>
            <a:ext cx="2232025" cy="91797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defTabSz="914400">
              <a:spcBef>
                <a:spcPct val="50000"/>
              </a:spcBef>
              <a:defRPr/>
            </a:pPr>
            <a:r>
              <a:rPr lang="da-DK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Mission</a:t>
            </a:r>
            <a:br>
              <a:rPr lang="da-DK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</a:br>
            <a:r>
              <a:rPr lang="da-DK" sz="16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Hvad vi repræsenterer</a:t>
            </a:r>
            <a:endParaRPr lang="da-DK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33802" name="Rectangle 16"/>
          <p:cNvSpPr>
            <a:spLocks noChangeArrowheads="1"/>
          </p:cNvSpPr>
          <p:nvPr/>
        </p:nvSpPr>
        <p:spPr bwMode="auto">
          <a:xfrm>
            <a:off x="6572256" y="1660923"/>
            <a:ext cx="21683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da-DK" sz="16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Hvad vi sigter efter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57488" y="3911212"/>
            <a:ext cx="4213300" cy="547688"/>
            <a:chOff x="802" y="2859"/>
            <a:chExt cx="2736" cy="544"/>
          </a:xfrm>
          <a:solidFill>
            <a:schemeClr val="accent1">
              <a:lumMod val="90000"/>
              <a:lumOff val="10000"/>
              <a:alpha val="32000"/>
            </a:schemeClr>
          </a:solidFill>
        </p:grpSpPr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817" y="2859"/>
              <a:ext cx="2721" cy="544"/>
            </a:xfrm>
            <a:prstGeom prst="rightArrow">
              <a:avLst>
                <a:gd name="adj1" fmla="val 50000"/>
                <a:gd name="adj2" fmla="val 125046"/>
              </a:avLst>
            </a:prstGeom>
            <a:grpFill/>
            <a:ln w="9525" algn="ctr">
              <a:noFill/>
              <a:miter lim="800000"/>
              <a:headEnd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pPr defTabSz="914400" eaLnBrk="0" hangingPunct="0">
                <a:defRPr/>
              </a:pPr>
              <a:endParaRPr lang="da-DK" sz="160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802" y="3019"/>
              <a:ext cx="2458" cy="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da-DK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Mål</a:t>
              </a:r>
              <a:r>
                <a:rPr lang="da-DK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– Hvordan vi konkretiserer visionen</a:t>
              </a:r>
            </a:p>
          </p:txBody>
        </p:sp>
      </p:grpSp>
      <p:graphicFrame>
        <p:nvGraphicFramePr>
          <p:cNvPr id="13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704902"/>
              </p:ext>
            </p:extLst>
          </p:nvPr>
        </p:nvGraphicFramePr>
        <p:xfrm>
          <a:off x="5868144" y="123478"/>
          <a:ext cx="2818656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Brugerdefineret 13">
            <a:hlinkClick r:id="" action="ppaction://hlinkshowjump?jump=lastslideviewed" highlightClick="1"/>
          </p:cNvPr>
          <p:cNvSpPr/>
          <p:nvPr/>
        </p:nvSpPr>
        <p:spPr>
          <a:xfrm>
            <a:off x="179512" y="627534"/>
            <a:ext cx="8856984" cy="4032448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4274724"/>
      </p:ext>
    </p:extLst>
  </p:cSld>
  <p:clrMapOvr>
    <a:masterClrMapping/>
  </p:clrMapOvr>
  <p:transition spd="slow" advClick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AutoShape 13"/>
          <p:cNvSpPr>
            <a:spLocks noChangeArrowheads="1"/>
          </p:cNvSpPr>
          <p:nvPr/>
        </p:nvSpPr>
        <p:spPr bwMode="auto">
          <a:xfrm rot="19660344">
            <a:off x="3057011" y="1730723"/>
            <a:ext cx="3194179" cy="1779093"/>
          </a:xfrm>
          <a:prstGeom prst="rightArrow">
            <a:avLst>
              <a:gd name="adj1" fmla="val 50000"/>
              <a:gd name="adj2" fmla="val 52870"/>
            </a:avLst>
          </a:prstGeom>
          <a:ln>
            <a:headEnd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defTabSz="914400" eaLnBrk="0" hangingPunct="0">
              <a:defRPr/>
            </a:pPr>
            <a:endParaRPr lang="da-DK" sz="16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20836" name="AutoShape 4"/>
          <p:cNvSpPr>
            <a:spLocks noChangeArrowheads="1"/>
          </p:cNvSpPr>
          <p:nvPr/>
        </p:nvSpPr>
        <p:spPr bwMode="auto">
          <a:xfrm>
            <a:off x="5364088" y="343632"/>
            <a:ext cx="3709104" cy="2336131"/>
          </a:xfrm>
          <a:prstGeom prst="star5">
            <a:avLst>
              <a:gd name="adj" fmla="val 21657"/>
              <a:gd name="hf" fmla="val 105146"/>
              <a:gd name="vf" fmla="val 110557"/>
            </a:avLst>
          </a:prstGeom>
          <a:solidFill>
            <a:srgbClr val="FF9900"/>
          </a:solidFill>
          <a:ln>
            <a:noFill/>
          </a:ln>
          <a:effectLst>
            <a:outerShdw dist="35921" dir="2700000" algn="ctr" rotWithShape="0">
              <a:srgbClr val="FFCC00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defTabSz="914400">
              <a:spcBef>
                <a:spcPct val="50000"/>
              </a:spcBef>
              <a:defRPr/>
            </a:pPr>
            <a:endParaRPr lang="da-DK" sz="1600" b="1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1470"/>
            <a:ext cx="8077200" cy="857250"/>
          </a:xfrm>
        </p:spPr>
        <p:txBody>
          <a:bodyPr>
            <a:noAutofit/>
          </a:bodyPr>
          <a:lstStyle/>
          <a:p>
            <a:br>
              <a:rPr lang="da-DK" sz="2000" dirty="0"/>
            </a:br>
            <a:r>
              <a:rPr lang="da-DK" sz="2400" dirty="0"/>
              <a:t>den Strategiske intention</a:t>
            </a:r>
            <a:br>
              <a:rPr lang="da-DK" sz="2000" dirty="0"/>
            </a:br>
            <a:r>
              <a:rPr lang="da-DK" sz="2000" dirty="0"/>
              <a:t>- Eksempel</a:t>
            </a:r>
            <a:r>
              <a:rPr lang="da-DK" sz="1800" dirty="0"/>
              <a:t> </a:t>
            </a:r>
            <a:br>
              <a:rPr lang="da-DK" sz="2000" dirty="0"/>
            </a:br>
            <a:endParaRPr lang="da-DK" sz="1000" dirty="0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279207" y="1023537"/>
            <a:ext cx="4153256" cy="187961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 wrap="square" lIns="90000" tIns="46800" rIns="90000" bIns="46800">
            <a:spAutoFit/>
          </a:bodyPr>
          <a:lstStyle/>
          <a:p>
            <a:pPr algn="ctr" defTabSz="914400">
              <a:spcBef>
                <a:spcPts val="0"/>
              </a:spcBef>
              <a:defRPr/>
            </a:pPr>
            <a:r>
              <a:rPr lang="da-DK" sz="16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Værdier</a:t>
            </a:r>
            <a:br>
              <a:rPr lang="da-DK" sz="1600" dirty="0">
                <a:solidFill>
                  <a:srgbClr val="002252"/>
                </a:solidFill>
                <a:latin typeface="Arial" pitchFamily="34" charset="0"/>
                <a:cs typeface="Arial" pitchFamily="34" charset="0"/>
              </a:rPr>
            </a:br>
            <a:r>
              <a:rPr lang="da-DK" sz="1600" dirty="0">
                <a:solidFill>
                  <a:srgbClr val="00225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a-DK" sz="120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vil arbejde ærligt og struktureret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da-DK" sz="120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frem mod målet</a:t>
            </a:r>
          </a:p>
          <a:p>
            <a:pPr marL="171450" indent="-171450" algn="ctr" defTabSz="914400">
              <a:spcBef>
                <a:spcPts val="0"/>
              </a:spcBef>
              <a:buFontTx/>
              <a:buChar char="-"/>
              <a:defRPr/>
            </a:pPr>
            <a:r>
              <a:rPr lang="da-DK" sz="120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Fremsynet og udviklingsorienteret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da-DK" sz="120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Forretningsorienteret </a:t>
            </a:r>
          </a:p>
          <a:p>
            <a:pPr marL="171450" indent="-171450" algn="ctr" defTabSz="914400">
              <a:spcBef>
                <a:spcPts val="0"/>
              </a:spcBef>
              <a:buFontTx/>
              <a:buChar char="-"/>
              <a:defRPr/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Bæredygtighed 2.0</a:t>
            </a:r>
          </a:p>
          <a:p>
            <a:pPr algn="ctr" defTabSz="914400">
              <a:spcBef>
                <a:spcPts val="0"/>
              </a:spcBef>
              <a:defRPr/>
            </a:pPr>
            <a:endParaRPr lang="da-DK" sz="12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algn="ctr" defTabSz="914400">
              <a:spcBef>
                <a:spcPts val="0"/>
              </a:spcBef>
              <a:defRPr/>
            </a:pPr>
            <a:endParaRPr lang="da-DK" sz="12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algn="ctr" defTabSz="914400">
              <a:spcBef>
                <a:spcPts val="0"/>
              </a:spcBef>
              <a:defRPr/>
            </a:pPr>
            <a:endParaRPr lang="da-DK" sz="12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33800" name="Text Box 14"/>
          <p:cNvSpPr txBox="1">
            <a:spLocks noChangeArrowheads="1"/>
          </p:cNvSpPr>
          <p:nvPr/>
        </p:nvSpPr>
        <p:spPr bwMode="auto">
          <a:xfrm rot="19687886">
            <a:off x="2615588" y="2295963"/>
            <a:ext cx="3664593" cy="89473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 wrap="square" lIns="90000" tIns="46800" rIns="90000" bIns="46800" anchor="ctr">
            <a:spAutoFit/>
          </a:bodyPr>
          <a:lstStyle/>
          <a:p>
            <a:pPr algn="ctr" defTabSz="914400">
              <a:spcBef>
                <a:spcPts val="0"/>
              </a:spcBef>
              <a:defRPr/>
            </a:pPr>
            <a:r>
              <a:rPr lang="da-DK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Strategiske initiativer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da-DK" sz="1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 Optimering 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da-DK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- Vækst 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da-DK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Diversifikation</a:t>
            </a:r>
          </a:p>
        </p:txBody>
      </p:sp>
      <p:sp>
        <p:nvSpPr>
          <p:cNvPr id="120847" name="Oval 15"/>
          <p:cNvSpPr>
            <a:spLocks noChangeArrowheads="1"/>
          </p:cNvSpPr>
          <p:nvPr/>
        </p:nvSpPr>
        <p:spPr bwMode="auto">
          <a:xfrm>
            <a:off x="177552" y="3273828"/>
            <a:ext cx="3386336" cy="1624986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defTabSz="914400">
              <a:spcBef>
                <a:spcPts val="0"/>
              </a:spcBef>
              <a:defRPr/>
            </a:pPr>
            <a:r>
              <a:rPr lang="da-DK" sz="16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Mission</a:t>
            </a:r>
            <a:br>
              <a:rPr lang="da-DK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</a:br>
            <a:r>
              <a:rPr lang="da-DK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Virksomheden har en relativ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da-DK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konservativ plante- og svineproduktion.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da-DK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Markbruget er omlagt til pløjefri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da-DK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dyrkning og dyrkes meget moderne 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da-DK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med  anvendelse af nyeste viden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da-DK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indenfor fagområdet.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da-DK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Svineproduktionen er konventionel og 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da-DK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blandt de 10 % målt pr. afkastningsgrad </a:t>
            </a:r>
          </a:p>
        </p:txBody>
      </p:sp>
      <p:sp>
        <p:nvSpPr>
          <p:cNvPr id="33802" name="Rectangle 16"/>
          <p:cNvSpPr>
            <a:spLocks noChangeArrowheads="1"/>
          </p:cNvSpPr>
          <p:nvPr/>
        </p:nvSpPr>
        <p:spPr bwMode="auto">
          <a:xfrm>
            <a:off x="5444723" y="1069126"/>
            <a:ext cx="3574635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ts val="0"/>
              </a:spcBef>
              <a:defRPr/>
            </a:pPr>
            <a:r>
              <a:rPr lang="da-DK" sz="14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VISION 2020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da-DK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Virksomheden er en moderne og 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da-DK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bæredygtig virksomhed, hvor 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da-DK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fundamentet er en højværdi 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da-DK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plante-og svineproduktion  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da-DK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kombineret med flere 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da-DK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økonomisk bæredygtige 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da-DK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forretningsområder.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499832" y="3435846"/>
            <a:ext cx="4608673" cy="1187121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 wrap="square" lIns="90000" tIns="46800" rIns="90000" bIns="46800">
            <a:spAutoFit/>
          </a:bodyPr>
          <a:lstStyle/>
          <a:p>
            <a:pPr algn="ctr" defTabSz="914400">
              <a:spcBef>
                <a:spcPts val="0"/>
              </a:spcBef>
              <a:defRPr/>
            </a:pPr>
            <a:r>
              <a:rPr lang="da-DK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Overordnet mål</a:t>
            </a:r>
          </a:p>
          <a:p>
            <a:r>
              <a:rPr lang="da-DK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Plan for </a:t>
            </a:r>
            <a:r>
              <a:rPr lang="da-DK" sz="11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fuldt</a:t>
            </a:r>
            <a:r>
              <a:rPr lang="da-DK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gennemført generationsskifte ultimo 2017</a:t>
            </a:r>
          </a:p>
          <a:p>
            <a:r>
              <a:rPr lang="da-DK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Likviditetsoverskud  til konsolidering og vækst  </a:t>
            </a:r>
          </a:p>
          <a:p>
            <a:r>
              <a:rPr lang="da-DK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Afkastningsgrad øget til 7 % pr. år. i 2020</a:t>
            </a:r>
          </a:p>
          <a:p>
            <a:r>
              <a:rPr lang="da-DK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Balancen er forøget med 50% i 2020</a:t>
            </a:r>
          </a:p>
          <a:p>
            <a:r>
              <a:rPr lang="da-DK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I 2020 er vi i top 10% i forhold til økonomisk afkast pr. ha.</a:t>
            </a:r>
          </a:p>
        </p:txBody>
      </p:sp>
      <p:graphicFrame>
        <p:nvGraphicFramePr>
          <p:cNvPr id="10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704902"/>
              </p:ext>
            </p:extLst>
          </p:nvPr>
        </p:nvGraphicFramePr>
        <p:xfrm>
          <a:off x="5868144" y="123478"/>
          <a:ext cx="2818656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2110695"/>
      </p:ext>
    </p:extLst>
  </p:cSld>
  <p:clrMapOvr>
    <a:masterClrMapping/>
  </p:clrMapOvr>
  <p:transition spd="slow" advClick="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AutoShape 13"/>
          <p:cNvSpPr>
            <a:spLocks noChangeArrowheads="1"/>
          </p:cNvSpPr>
          <p:nvPr/>
        </p:nvSpPr>
        <p:spPr bwMode="auto">
          <a:xfrm rot="20160809">
            <a:off x="2856117" y="1928486"/>
            <a:ext cx="3516119" cy="1572167"/>
          </a:xfrm>
          <a:prstGeom prst="rightArrow">
            <a:avLst>
              <a:gd name="adj1" fmla="val 50000"/>
              <a:gd name="adj2" fmla="val 52870"/>
            </a:avLst>
          </a:prstGeom>
          <a:ln>
            <a:headEnd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defTabSz="914400" eaLnBrk="0" hangingPunct="0">
              <a:defRPr/>
            </a:pPr>
            <a:endParaRPr lang="da-DK" sz="16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20836" name="AutoShape 4"/>
          <p:cNvSpPr>
            <a:spLocks noChangeArrowheads="1"/>
          </p:cNvSpPr>
          <p:nvPr/>
        </p:nvSpPr>
        <p:spPr bwMode="auto">
          <a:xfrm>
            <a:off x="5196455" y="-1"/>
            <a:ext cx="3995936" cy="3187653"/>
          </a:xfrm>
          <a:prstGeom prst="star5">
            <a:avLst>
              <a:gd name="adj" fmla="val 21657"/>
              <a:gd name="hf" fmla="val 105146"/>
              <a:gd name="vf" fmla="val 110557"/>
            </a:avLst>
          </a:prstGeom>
          <a:solidFill>
            <a:srgbClr val="FF9900"/>
          </a:solidFill>
          <a:ln>
            <a:noFill/>
          </a:ln>
          <a:effectLst>
            <a:outerShdw dist="35921" dir="2700000" algn="ctr" rotWithShape="0">
              <a:srgbClr val="FFCC00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defTabSz="914400">
              <a:spcBef>
                <a:spcPct val="50000"/>
              </a:spcBef>
              <a:defRPr/>
            </a:pPr>
            <a:endParaRPr lang="da-DK" sz="1600" b="1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772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a-DK" sz="2600" dirty="0"/>
              <a:t>Bakkegården</a:t>
            </a:r>
            <a:br>
              <a:rPr lang="da-DK" sz="2600" dirty="0"/>
            </a:br>
            <a:r>
              <a:rPr lang="da-DK" sz="2600" dirty="0"/>
              <a:t>- Strategisk intention</a:t>
            </a:r>
            <a:endParaRPr lang="da-DK" sz="1200" dirty="0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35496" y="915566"/>
            <a:ext cx="4153256" cy="67929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 wrap="square" lIns="90000" tIns="46800" rIns="90000" bIns="46800">
            <a:spAutoFit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da-DK" sz="16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Værdier</a:t>
            </a:r>
            <a:br>
              <a:rPr lang="da-DK" sz="1600" dirty="0">
                <a:solidFill>
                  <a:srgbClr val="002252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- vi ..</a:t>
            </a:r>
          </a:p>
          <a:p>
            <a:pPr algn="ctr" defTabSz="914400">
              <a:spcBef>
                <a:spcPts val="0"/>
              </a:spcBef>
              <a:defRPr/>
            </a:pPr>
            <a:endParaRPr lang="da-DK" sz="1200" dirty="0">
              <a:latin typeface="+mn-lt"/>
              <a:cs typeface="Arial" pitchFamily="34" charset="0"/>
            </a:endParaRPr>
          </a:p>
        </p:txBody>
      </p:sp>
      <p:sp>
        <p:nvSpPr>
          <p:cNvPr id="33800" name="Text Box 14"/>
          <p:cNvSpPr txBox="1">
            <a:spLocks noChangeArrowheads="1"/>
          </p:cNvSpPr>
          <p:nvPr/>
        </p:nvSpPr>
        <p:spPr bwMode="auto">
          <a:xfrm rot="20096690">
            <a:off x="2651800" y="2411177"/>
            <a:ext cx="3664593" cy="710067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 wrap="square" lIns="90000" tIns="46800" rIns="90000" bIns="46800" anchor="ctr">
            <a:spAutoFit/>
          </a:bodyPr>
          <a:lstStyle/>
          <a:p>
            <a:pPr algn="ctr" defTabSz="914400">
              <a:spcBef>
                <a:spcPts val="0"/>
              </a:spcBef>
              <a:defRPr/>
            </a:pPr>
            <a:r>
              <a:rPr lang="da-DK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Strategiske initiativer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da-DK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xx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da-DK" sz="1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 xx </a:t>
            </a:r>
          </a:p>
        </p:txBody>
      </p:sp>
      <p:sp>
        <p:nvSpPr>
          <p:cNvPr id="120847" name="Oval 15"/>
          <p:cNvSpPr>
            <a:spLocks noChangeArrowheads="1"/>
          </p:cNvSpPr>
          <p:nvPr/>
        </p:nvSpPr>
        <p:spPr bwMode="auto">
          <a:xfrm>
            <a:off x="75541" y="3381840"/>
            <a:ext cx="3386336" cy="1624986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defTabSz="914400">
              <a:spcBef>
                <a:spcPts val="0"/>
              </a:spcBef>
              <a:defRPr/>
            </a:pPr>
            <a:r>
              <a:rPr lang="da-DK" sz="16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Mission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da-DK" sz="10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Vi …</a:t>
            </a:r>
          </a:p>
        </p:txBody>
      </p:sp>
      <p:sp>
        <p:nvSpPr>
          <p:cNvPr id="33802" name="Rectangle 16"/>
          <p:cNvSpPr>
            <a:spLocks noChangeArrowheads="1"/>
          </p:cNvSpPr>
          <p:nvPr/>
        </p:nvSpPr>
        <p:spPr bwMode="auto">
          <a:xfrm>
            <a:off x="5358714" y="935018"/>
            <a:ext cx="3677782" cy="4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ts val="0"/>
              </a:spcBef>
              <a:defRPr/>
            </a:pPr>
            <a:r>
              <a:rPr lang="da-DK" sz="14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VISION </a:t>
            </a:r>
          </a:p>
          <a:p>
            <a:pPr algn="ctr" defTabSz="914400">
              <a:spcBef>
                <a:spcPts val="0"/>
              </a:spcBef>
              <a:defRPr/>
            </a:pPr>
            <a:r>
              <a:rPr lang="da-DK" sz="105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Bakkegården skal …….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535327" y="3187653"/>
            <a:ext cx="4608673" cy="5100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 wrap="square" lIns="90000" tIns="46800" rIns="90000" bIns="46800">
            <a:spAutoFit/>
          </a:bodyPr>
          <a:lstStyle/>
          <a:p>
            <a:pPr algn="ctr" defTabSz="914400">
              <a:spcBef>
                <a:spcPts val="0"/>
              </a:spcBef>
              <a:defRPr/>
            </a:pPr>
            <a:r>
              <a:rPr lang="da-DK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Overordnet mål 2022</a:t>
            </a:r>
          </a:p>
          <a:p>
            <a:pPr marL="171450" indent="-171450">
              <a:buFontTx/>
              <a:buChar char="-"/>
            </a:pPr>
            <a:r>
              <a:rPr lang="da-DK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Afkastningsgrad …</a:t>
            </a:r>
          </a:p>
        </p:txBody>
      </p:sp>
    </p:spTree>
    <p:extLst>
      <p:ext uri="{BB962C8B-B14F-4D97-AF65-F5344CB8AC3E}">
        <p14:creationId xmlns:p14="http://schemas.microsoft.com/office/powerpoint/2010/main" val="34415973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da-DK" sz="1400" dirty="0" err="1"/>
              <a:t>Visionsafækning</a:t>
            </a:r>
            <a:r>
              <a:rPr lang="da-DK" sz="1400" dirty="0"/>
              <a:t> er en øvelse bestående af en række kort som er tiltænkt at printe ud. </a:t>
            </a:r>
          </a:p>
          <a:p>
            <a:r>
              <a:rPr lang="da-DK" sz="1400" dirty="0"/>
              <a:t>Kortene lægges på bordet og skaber udgangspunktet for en dialog, som har til formål at skabe bevidsthed om hvilken vej man ønsker virksomheden skal gå.</a:t>
            </a:r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</p:txBody>
      </p:sp>
      <p:pic>
        <p:nvPicPr>
          <p:cNvPr id="11" name="Pladsholder til indhold 10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463" y="1787545"/>
            <a:ext cx="3970337" cy="2233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Visionsafdækning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a-DK" dirty="0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6955690"/>
              </p:ext>
            </p:extLst>
          </p:nvPr>
        </p:nvGraphicFramePr>
        <p:xfrm>
          <a:off x="179512" y="4021118"/>
          <a:ext cx="2471936" cy="605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Freeform 121"/>
          <p:cNvSpPr>
            <a:spLocks noEditPoints="1"/>
          </p:cNvSpPr>
          <p:nvPr/>
        </p:nvSpPr>
        <p:spPr bwMode="auto">
          <a:xfrm>
            <a:off x="567245" y="4148306"/>
            <a:ext cx="360000" cy="360039"/>
          </a:xfrm>
          <a:custGeom>
            <a:avLst/>
            <a:gdLst>
              <a:gd name="T0" fmla="*/ 333 w 703"/>
              <a:gd name="T1" fmla="*/ 406 h 572"/>
              <a:gd name="T2" fmla="*/ 198 w 703"/>
              <a:gd name="T3" fmla="*/ 553 h 572"/>
              <a:gd name="T4" fmla="*/ 157 w 703"/>
              <a:gd name="T5" fmla="*/ 568 h 572"/>
              <a:gd name="T6" fmla="*/ 79 w 703"/>
              <a:gd name="T7" fmla="*/ 460 h 572"/>
              <a:gd name="T8" fmla="*/ 207 w 703"/>
              <a:gd name="T9" fmla="*/ 350 h 572"/>
              <a:gd name="T10" fmla="*/ 112 w 703"/>
              <a:gd name="T11" fmla="*/ 218 h 572"/>
              <a:gd name="T12" fmla="*/ 17 w 703"/>
              <a:gd name="T13" fmla="*/ 75 h 572"/>
              <a:gd name="T14" fmla="*/ 82 w 703"/>
              <a:gd name="T15" fmla="*/ 129 h 572"/>
              <a:gd name="T16" fmla="*/ 76 w 703"/>
              <a:gd name="T17" fmla="*/ 24 h 572"/>
              <a:gd name="T18" fmla="*/ 112 w 703"/>
              <a:gd name="T19" fmla="*/ 8 h 572"/>
              <a:gd name="T20" fmla="*/ 317 w 703"/>
              <a:gd name="T21" fmla="*/ 245 h 572"/>
              <a:gd name="T22" fmla="*/ 381 w 703"/>
              <a:gd name="T23" fmla="*/ 208 h 572"/>
              <a:gd name="T24" fmla="*/ 400 w 703"/>
              <a:gd name="T25" fmla="*/ 75 h 572"/>
              <a:gd name="T26" fmla="*/ 300 w 703"/>
              <a:gd name="T27" fmla="*/ 32 h 572"/>
              <a:gd name="T28" fmla="*/ 563 w 703"/>
              <a:gd name="T29" fmla="*/ 80 h 572"/>
              <a:gd name="T30" fmla="*/ 609 w 703"/>
              <a:gd name="T31" fmla="*/ 172 h 572"/>
              <a:gd name="T32" fmla="*/ 695 w 703"/>
              <a:gd name="T33" fmla="*/ 219 h 572"/>
              <a:gd name="T34" fmla="*/ 611 w 703"/>
              <a:gd name="T35" fmla="*/ 324 h 572"/>
              <a:gd name="T36" fmla="*/ 557 w 703"/>
              <a:gd name="T37" fmla="*/ 265 h 572"/>
              <a:gd name="T38" fmla="*/ 439 w 703"/>
              <a:gd name="T39" fmla="*/ 265 h 572"/>
              <a:gd name="T40" fmla="*/ 402 w 703"/>
              <a:gd name="T41" fmla="*/ 330 h 572"/>
              <a:gd name="T42" fmla="*/ 555 w 703"/>
              <a:gd name="T43" fmla="*/ 556 h 572"/>
              <a:gd name="T44" fmla="*/ 338 w 703"/>
              <a:gd name="T45" fmla="*/ 392 h 572"/>
              <a:gd name="T46" fmla="*/ 545 w 703"/>
              <a:gd name="T47" fmla="*/ 546 h 572"/>
              <a:gd name="T48" fmla="*/ 387 w 703"/>
              <a:gd name="T49" fmla="*/ 336 h 572"/>
              <a:gd name="T50" fmla="*/ 425 w 703"/>
              <a:gd name="T51" fmla="*/ 276 h 572"/>
              <a:gd name="T52" fmla="*/ 423 w 703"/>
              <a:gd name="T53" fmla="*/ 265 h 572"/>
              <a:gd name="T54" fmla="*/ 560 w 703"/>
              <a:gd name="T55" fmla="*/ 217 h 572"/>
              <a:gd name="T56" fmla="*/ 606 w 703"/>
              <a:gd name="T57" fmla="*/ 308 h 572"/>
              <a:gd name="T58" fmla="*/ 685 w 703"/>
              <a:gd name="T59" fmla="*/ 229 h 572"/>
              <a:gd name="T60" fmla="*/ 644 w 703"/>
              <a:gd name="T61" fmla="*/ 193 h 572"/>
              <a:gd name="T62" fmla="*/ 594 w 703"/>
              <a:gd name="T63" fmla="*/ 142 h 572"/>
              <a:gd name="T64" fmla="*/ 314 w 703"/>
              <a:gd name="T65" fmla="*/ 28 h 572"/>
              <a:gd name="T66" fmla="*/ 324 w 703"/>
              <a:gd name="T67" fmla="*/ 29 h 572"/>
              <a:gd name="T68" fmla="*/ 414 w 703"/>
              <a:gd name="T69" fmla="*/ 195 h 572"/>
              <a:gd name="T70" fmla="*/ 377 w 703"/>
              <a:gd name="T71" fmla="*/ 222 h 572"/>
              <a:gd name="T72" fmla="*/ 359 w 703"/>
              <a:gd name="T73" fmla="*/ 230 h 572"/>
              <a:gd name="T74" fmla="*/ 200 w 703"/>
              <a:gd name="T75" fmla="*/ 148 h 572"/>
              <a:gd name="T76" fmla="*/ 112 w 703"/>
              <a:gd name="T77" fmla="*/ 22 h 572"/>
              <a:gd name="T78" fmla="*/ 131 w 703"/>
              <a:gd name="T79" fmla="*/ 132 h 572"/>
              <a:gd name="T80" fmla="*/ 22 w 703"/>
              <a:gd name="T81" fmla="*/ 95 h 572"/>
              <a:gd name="T82" fmla="*/ 140 w 703"/>
              <a:gd name="T83" fmla="*/ 199 h 572"/>
              <a:gd name="T84" fmla="*/ 255 w 703"/>
              <a:gd name="T85" fmla="*/ 318 h 572"/>
              <a:gd name="T86" fmla="*/ 98 w 703"/>
              <a:gd name="T87" fmla="*/ 464 h 572"/>
              <a:gd name="T88" fmla="*/ 142 w 703"/>
              <a:gd name="T89" fmla="*/ 533 h 572"/>
              <a:gd name="T90" fmla="*/ 178 w 703"/>
              <a:gd name="T91" fmla="*/ 557 h 572"/>
              <a:gd name="T92" fmla="*/ 299 w 703"/>
              <a:gd name="T93" fmla="*/ 417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597220"/>
              </p:ext>
            </p:extLst>
          </p:nvPr>
        </p:nvGraphicFramePr>
        <p:xfrm>
          <a:off x="5868144" y="123478"/>
          <a:ext cx="2818656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kstboks 2"/>
          <p:cNvSpPr txBox="1"/>
          <p:nvPr/>
        </p:nvSpPr>
        <p:spPr>
          <a:xfrm>
            <a:off x="4788024" y="2499742"/>
            <a:ext cx="12317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461052"/>
      </p:ext>
    </p:extLst>
  </p:cSld>
  <p:clrMapOvr>
    <a:masterClrMapping/>
  </p:clrMapOvr>
  <p:transition spd="slow" advClick="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dsholder til billede 2" descr="Kompendium.pdf - Adobe Acrobat Reader DC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62" t="20593" r="28020" b="7407"/>
          <a:stretch/>
        </p:blipFill>
        <p:spPr>
          <a:xfrm>
            <a:off x="1302593" y="433388"/>
            <a:ext cx="6581775" cy="4329112"/>
          </a:xfrm>
        </p:spPr>
      </p:pic>
      <p:sp>
        <p:nvSpPr>
          <p:cNvPr id="2" name="Rektangel 1"/>
          <p:cNvSpPr/>
          <p:nvPr/>
        </p:nvSpPr>
        <p:spPr>
          <a:xfrm>
            <a:off x="3275856" y="1073994"/>
            <a:ext cx="2088232" cy="352585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419622"/>
            <a:ext cx="1334364" cy="466632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3275856" y="209825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latin typeface="Arial Black" panose="020B0A04020102020204" pitchFamily="34" charset="0"/>
                <a:cs typeface="Times New Roman" panose="02020603050405020304" pitchFamily="18" charset="0"/>
              </a:rPr>
              <a:t>Vision</a:t>
            </a:r>
          </a:p>
          <a:p>
            <a:r>
              <a:rPr lang="da-DK" sz="1200" dirty="0"/>
              <a:t>”Vi skaber vækst i balance”</a:t>
            </a:r>
          </a:p>
        </p:txBody>
      </p:sp>
      <p:graphicFrame>
        <p:nvGraphicFramePr>
          <p:cNvPr id="6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914266"/>
              </p:ext>
            </p:extLst>
          </p:nvPr>
        </p:nvGraphicFramePr>
        <p:xfrm>
          <a:off x="5868144" y="123478"/>
          <a:ext cx="2818656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Brugerdefineret 6">
            <a:hlinkClick r:id="" action="ppaction://hlinkshowjump?jump=lastslideviewed" highlightClick="1"/>
          </p:cNvPr>
          <p:cNvSpPr/>
          <p:nvPr/>
        </p:nvSpPr>
        <p:spPr>
          <a:xfrm>
            <a:off x="179512" y="627534"/>
            <a:ext cx="8856984" cy="4032448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5372780"/>
      </p:ext>
    </p:extLst>
  </p:cSld>
  <p:clrMapOvr>
    <a:masterClrMapping/>
  </p:clrMapOvr>
  <p:transition spd="slow" advClick="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dsholder til billede 2" descr="Kompendium.pdf - Adobe Acrobat Reader DC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5" t="19260" r="27616" b="8444"/>
          <a:stretch/>
        </p:blipFill>
        <p:spPr>
          <a:xfrm>
            <a:off x="1331640" y="460028"/>
            <a:ext cx="6486525" cy="4271962"/>
          </a:xfrm>
        </p:spPr>
      </p:pic>
      <p:graphicFrame>
        <p:nvGraphicFramePr>
          <p:cNvPr id="7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500073"/>
              </p:ext>
            </p:extLst>
          </p:nvPr>
        </p:nvGraphicFramePr>
        <p:xfrm>
          <a:off x="5868144" y="123478"/>
          <a:ext cx="2818656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ktangel 1"/>
          <p:cNvSpPr/>
          <p:nvPr/>
        </p:nvSpPr>
        <p:spPr>
          <a:xfrm>
            <a:off x="3347864" y="1347614"/>
            <a:ext cx="18002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419622"/>
            <a:ext cx="1334364" cy="466632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3284482" y="2283717"/>
            <a:ext cx="1944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200" dirty="0"/>
              <a:t>Vi er til for at skabe værdi, sætte dagsordener og sikre alle medlemmer en stærk placering i det danske samfund og på det globale marked.</a:t>
            </a:r>
          </a:p>
        </p:txBody>
      </p:sp>
      <p:sp>
        <p:nvSpPr>
          <p:cNvPr id="8" name="Brugerdefineret 7">
            <a:hlinkClick r:id="" action="ppaction://hlinkshowjump?jump=lastslideviewed" highlightClick="1"/>
          </p:cNvPr>
          <p:cNvSpPr/>
          <p:nvPr/>
        </p:nvSpPr>
        <p:spPr>
          <a:xfrm>
            <a:off x="179512" y="627534"/>
            <a:ext cx="8856984" cy="4032448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5384076"/>
      </p:ext>
    </p:extLst>
  </p:cSld>
  <p:clrMapOvr>
    <a:masterClrMapping/>
  </p:clrMapOvr>
  <p:transition spd="slow" advClick="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a-DK" sz="1400" dirty="0"/>
              <a:t>Strategiske mål udarbejdes efter SMART modellen. </a:t>
            </a:r>
          </a:p>
          <a:p>
            <a:r>
              <a:rPr lang="da-DK" sz="1400" dirty="0"/>
              <a:t>S – specifikt</a:t>
            </a:r>
          </a:p>
          <a:p>
            <a:r>
              <a:rPr lang="da-DK" sz="1400" dirty="0"/>
              <a:t>M – målbart</a:t>
            </a:r>
          </a:p>
          <a:p>
            <a:r>
              <a:rPr lang="da-DK" sz="1400" dirty="0"/>
              <a:t>A – ambitiøst</a:t>
            </a:r>
          </a:p>
          <a:p>
            <a:r>
              <a:rPr lang="da-DK" sz="1400" dirty="0"/>
              <a:t>R – realistisk</a:t>
            </a:r>
          </a:p>
          <a:p>
            <a:r>
              <a:rPr lang="da-DK" sz="1400" dirty="0"/>
              <a:t>T - tidsbestemt</a:t>
            </a:r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10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500073"/>
              </p:ext>
            </p:extLst>
          </p:nvPr>
        </p:nvGraphicFramePr>
        <p:xfrm>
          <a:off x="5868144" y="123478"/>
          <a:ext cx="2818656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reeform 121"/>
          <p:cNvSpPr>
            <a:spLocks noEditPoints="1"/>
          </p:cNvSpPr>
          <p:nvPr/>
        </p:nvSpPr>
        <p:spPr bwMode="auto">
          <a:xfrm>
            <a:off x="859162" y="3271578"/>
            <a:ext cx="216024" cy="225754"/>
          </a:xfrm>
          <a:custGeom>
            <a:avLst/>
            <a:gdLst>
              <a:gd name="T0" fmla="*/ 333 w 703"/>
              <a:gd name="T1" fmla="*/ 406 h 572"/>
              <a:gd name="T2" fmla="*/ 198 w 703"/>
              <a:gd name="T3" fmla="*/ 553 h 572"/>
              <a:gd name="T4" fmla="*/ 157 w 703"/>
              <a:gd name="T5" fmla="*/ 568 h 572"/>
              <a:gd name="T6" fmla="*/ 79 w 703"/>
              <a:gd name="T7" fmla="*/ 460 h 572"/>
              <a:gd name="T8" fmla="*/ 207 w 703"/>
              <a:gd name="T9" fmla="*/ 350 h 572"/>
              <a:gd name="T10" fmla="*/ 112 w 703"/>
              <a:gd name="T11" fmla="*/ 218 h 572"/>
              <a:gd name="T12" fmla="*/ 17 w 703"/>
              <a:gd name="T13" fmla="*/ 75 h 572"/>
              <a:gd name="T14" fmla="*/ 82 w 703"/>
              <a:gd name="T15" fmla="*/ 129 h 572"/>
              <a:gd name="T16" fmla="*/ 76 w 703"/>
              <a:gd name="T17" fmla="*/ 24 h 572"/>
              <a:gd name="T18" fmla="*/ 112 w 703"/>
              <a:gd name="T19" fmla="*/ 8 h 572"/>
              <a:gd name="T20" fmla="*/ 317 w 703"/>
              <a:gd name="T21" fmla="*/ 245 h 572"/>
              <a:gd name="T22" fmla="*/ 381 w 703"/>
              <a:gd name="T23" fmla="*/ 208 h 572"/>
              <a:gd name="T24" fmla="*/ 400 w 703"/>
              <a:gd name="T25" fmla="*/ 75 h 572"/>
              <a:gd name="T26" fmla="*/ 300 w 703"/>
              <a:gd name="T27" fmla="*/ 32 h 572"/>
              <a:gd name="T28" fmla="*/ 563 w 703"/>
              <a:gd name="T29" fmla="*/ 80 h 572"/>
              <a:gd name="T30" fmla="*/ 609 w 703"/>
              <a:gd name="T31" fmla="*/ 172 h 572"/>
              <a:gd name="T32" fmla="*/ 695 w 703"/>
              <a:gd name="T33" fmla="*/ 219 h 572"/>
              <a:gd name="T34" fmla="*/ 611 w 703"/>
              <a:gd name="T35" fmla="*/ 324 h 572"/>
              <a:gd name="T36" fmla="*/ 557 w 703"/>
              <a:gd name="T37" fmla="*/ 265 h 572"/>
              <a:gd name="T38" fmla="*/ 439 w 703"/>
              <a:gd name="T39" fmla="*/ 265 h 572"/>
              <a:gd name="T40" fmla="*/ 402 w 703"/>
              <a:gd name="T41" fmla="*/ 330 h 572"/>
              <a:gd name="T42" fmla="*/ 555 w 703"/>
              <a:gd name="T43" fmla="*/ 556 h 572"/>
              <a:gd name="T44" fmla="*/ 338 w 703"/>
              <a:gd name="T45" fmla="*/ 392 h 572"/>
              <a:gd name="T46" fmla="*/ 545 w 703"/>
              <a:gd name="T47" fmla="*/ 546 h 572"/>
              <a:gd name="T48" fmla="*/ 387 w 703"/>
              <a:gd name="T49" fmla="*/ 336 h 572"/>
              <a:gd name="T50" fmla="*/ 425 w 703"/>
              <a:gd name="T51" fmla="*/ 276 h 572"/>
              <a:gd name="T52" fmla="*/ 423 w 703"/>
              <a:gd name="T53" fmla="*/ 265 h 572"/>
              <a:gd name="T54" fmla="*/ 560 w 703"/>
              <a:gd name="T55" fmla="*/ 217 h 572"/>
              <a:gd name="T56" fmla="*/ 606 w 703"/>
              <a:gd name="T57" fmla="*/ 308 h 572"/>
              <a:gd name="T58" fmla="*/ 685 w 703"/>
              <a:gd name="T59" fmla="*/ 229 h 572"/>
              <a:gd name="T60" fmla="*/ 644 w 703"/>
              <a:gd name="T61" fmla="*/ 193 h 572"/>
              <a:gd name="T62" fmla="*/ 594 w 703"/>
              <a:gd name="T63" fmla="*/ 142 h 572"/>
              <a:gd name="T64" fmla="*/ 314 w 703"/>
              <a:gd name="T65" fmla="*/ 28 h 572"/>
              <a:gd name="T66" fmla="*/ 324 w 703"/>
              <a:gd name="T67" fmla="*/ 29 h 572"/>
              <a:gd name="T68" fmla="*/ 414 w 703"/>
              <a:gd name="T69" fmla="*/ 195 h 572"/>
              <a:gd name="T70" fmla="*/ 377 w 703"/>
              <a:gd name="T71" fmla="*/ 222 h 572"/>
              <a:gd name="T72" fmla="*/ 359 w 703"/>
              <a:gd name="T73" fmla="*/ 230 h 572"/>
              <a:gd name="T74" fmla="*/ 200 w 703"/>
              <a:gd name="T75" fmla="*/ 148 h 572"/>
              <a:gd name="T76" fmla="*/ 112 w 703"/>
              <a:gd name="T77" fmla="*/ 22 h 572"/>
              <a:gd name="T78" fmla="*/ 131 w 703"/>
              <a:gd name="T79" fmla="*/ 132 h 572"/>
              <a:gd name="T80" fmla="*/ 22 w 703"/>
              <a:gd name="T81" fmla="*/ 95 h 572"/>
              <a:gd name="T82" fmla="*/ 140 w 703"/>
              <a:gd name="T83" fmla="*/ 199 h 572"/>
              <a:gd name="T84" fmla="*/ 255 w 703"/>
              <a:gd name="T85" fmla="*/ 318 h 572"/>
              <a:gd name="T86" fmla="*/ 98 w 703"/>
              <a:gd name="T87" fmla="*/ 464 h 572"/>
              <a:gd name="T88" fmla="*/ 142 w 703"/>
              <a:gd name="T89" fmla="*/ 533 h 572"/>
              <a:gd name="T90" fmla="*/ 178 w 703"/>
              <a:gd name="T91" fmla="*/ 557 h 572"/>
              <a:gd name="T92" fmla="*/ 299 w 703"/>
              <a:gd name="T93" fmla="*/ 417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6"/>
          <p:cNvSpPr>
            <a:spLocks noEditPoints="1"/>
          </p:cNvSpPr>
          <p:nvPr/>
        </p:nvSpPr>
        <p:spPr bwMode="auto">
          <a:xfrm>
            <a:off x="844836" y="4421069"/>
            <a:ext cx="216000" cy="216000"/>
          </a:xfrm>
          <a:custGeom>
            <a:avLst/>
            <a:gdLst>
              <a:gd name="T0" fmla="*/ 430 w 658"/>
              <a:gd name="T1" fmla="*/ 439 h 709"/>
              <a:gd name="T2" fmla="*/ 430 w 658"/>
              <a:gd name="T3" fmla="*/ 352 h 709"/>
              <a:gd name="T4" fmla="*/ 449 w 658"/>
              <a:gd name="T5" fmla="*/ 396 h 709"/>
              <a:gd name="T6" fmla="*/ 411 w 658"/>
              <a:gd name="T7" fmla="*/ 396 h 709"/>
              <a:gd name="T8" fmla="*/ 449 w 658"/>
              <a:gd name="T9" fmla="*/ 396 h 709"/>
              <a:gd name="T10" fmla="*/ 648 w 658"/>
              <a:gd name="T11" fmla="*/ 615 h 709"/>
              <a:gd name="T12" fmla="*/ 366 w 658"/>
              <a:gd name="T13" fmla="*/ 93 h 709"/>
              <a:gd name="T14" fmla="*/ 647 w 658"/>
              <a:gd name="T15" fmla="*/ 7 h 709"/>
              <a:gd name="T16" fmla="*/ 228 w 658"/>
              <a:gd name="T17" fmla="*/ 0 h 709"/>
              <a:gd name="T18" fmla="*/ 221 w 658"/>
              <a:gd name="T19" fmla="*/ 256 h 709"/>
              <a:gd name="T20" fmla="*/ 146 w 658"/>
              <a:gd name="T21" fmla="*/ 204 h 709"/>
              <a:gd name="T22" fmla="*/ 258 w 658"/>
              <a:gd name="T23" fmla="*/ 305 h 709"/>
              <a:gd name="T24" fmla="*/ 0 w 658"/>
              <a:gd name="T25" fmla="*/ 312 h 709"/>
              <a:gd name="T26" fmla="*/ 258 w 658"/>
              <a:gd name="T27" fmla="*/ 319 h 709"/>
              <a:gd name="T28" fmla="*/ 146 w 658"/>
              <a:gd name="T29" fmla="*/ 421 h 709"/>
              <a:gd name="T30" fmla="*/ 156 w 658"/>
              <a:gd name="T31" fmla="*/ 422 h 709"/>
              <a:gd name="T32" fmla="*/ 221 w 658"/>
              <a:gd name="T33" fmla="*/ 622 h 709"/>
              <a:gd name="T34" fmla="*/ 352 w 658"/>
              <a:gd name="T35" fmla="*/ 629 h 709"/>
              <a:gd name="T36" fmla="*/ 355 w 658"/>
              <a:gd name="T37" fmla="*/ 708 h 709"/>
              <a:gd name="T38" fmla="*/ 361 w 658"/>
              <a:gd name="T39" fmla="*/ 709 h 709"/>
              <a:gd name="T40" fmla="*/ 657 w 658"/>
              <a:gd name="T41" fmla="*/ 620 h 709"/>
              <a:gd name="T42" fmla="*/ 235 w 658"/>
              <a:gd name="T43" fmla="*/ 356 h 709"/>
              <a:gd name="T44" fmla="*/ 282 w 658"/>
              <a:gd name="T45" fmla="*/ 317 h 709"/>
              <a:gd name="T46" fmla="*/ 283 w 658"/>
              <a:gd name="T47" fmla="*/ 316 h 709"/>
              <a:gd name="T48" fmla="*/ 284 w 658"/>
              <a:gd name="T49" fmla="*/ 315 h 709"/>
              <a:gd name="T50" fmla="*/ 284 w 658"/>
              <a:gd name="T51" fmla="*/ 314 h 709"/>
              <a:gd name="T52" fmla="*/ 284 w 658"/>
              <a:gd name="T53" fmla="*/ 311 h 709"/>
              <a:gd name="T54" fmla="*/ 284 w 658"/>
              <a:gd name="T55" fmla="*/ 309 h 709"/>
              <a:gd name="T56" fmla="*/ 283 w 658"/>
              <a:gd name="T57" fmla="*/ 308 h 709"/>
              <a:gd name="T58" fmla="*/ 282 w 658"/>
              <a:gd name="T59" fmla="*/ 307 h 709"/>
              <a:gd name="T60" fmla="*/ 235 w 658"/>
              <a:gd name="T61" fmla="*/ 268 h 709"/>
              <a:gd name="T62" fmla="*/ 590 w 658"/>
              <a:gd name="T63" fmla="*/ 14 h 709"/>
              <a:gd name="T64" fmla="*/ 352 w 658"/>
              <a:gd name="T65" fmla="*/ 88 h 709"/>
              <a:gd name="T66" fmla="*/ 235 w 658"/>
              <a:gd name="T67" fmla="*/ 615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58" h="709">
                <a:moveTo>
                  <a:pt x="397" y="396"/>
                </a:moveTo>
                <a:cubicBezTo>
                  <a:pt x="397" y="420"/>
                  <a:pt x="412" y="439"/>
                  <a:pt x="430" y="439"/>
                </a:cubicBezTo>
                <a:cubicBezTo>
                  <a:pt x="449" y="439"/>
                  <a:pt x="463" y="420"/>
                  <a:pt x="463" y="396"/>
                </a:cubicBezTo>
                <a:cubicBezTo>
                  <a:pt x="463" y="371"/>
                  <a:pt x="449" y="352"/>
                  <a:pt x="430" y="352"/>
                </a:cubicBezTo>
                <a:cubicBezTo>
                  <a:pt x="412" y="352"/>
                  <a:pt x="397" y="371"/>
                  <a:pt x="397" y="396"/>
                </a:cubicBezTo>
                <a:close/>
                <a:moveTo>
                  <a:pt x="449" y="396"/>
                </a:moveTo>
                <a:cubicBezTo>
                  <a:pt x="449" y="412"/>
                  <a:pt x="440" y="425"/>
                  <a:pt x="430" y="425"/>
                </a:cubicBezTo>
                <a:cubicBezTo>
                  <a:pt x="420" y="425"/>
                  <a:pt x="411" y="412"/>
                  <a:pt x="411" y="396"/>
                </a:cubicBezTo>
                <a:cubicBezTo>
                  <a:pt x="411" y="380"/>
                  <a:pt x="420" y="366"/>
                  <a:pt x="430" y="366"/>
                </a:cubicBezTo>
                <a:cubicBezTo>
                  <a:pt x="440" y="366"/>
                  <a:pt x="449" y="380"/>
                  <a:pt x="449" y="396"/>
                </a:cubicBezTo>
                <a:close/>
                <a:moveTo>
                  <a:pt x="657" y="620"/>
                </a:moveTo>
                <a:cubicBezTo>
                  <a:pt x="656" y="616"/>
                  <a:pt x="652" y="614"/>
                  <a:pt x="648" y="615"/>
                </a:cubicBezTo>
                <a:cubicBezTo>
                  <a:pt x="366" y="693"/>
                  <a:pt x="366" y="693"/>
                  <a:pt x="366" y="693"/>
                </a:cubicBezTo>
                <a:cubicBezTo>
                  <a:pt x="366" y="93"/>
                  <a:pt x="366" y="93"/>
                  <a:pt x="366" y="93"/>
                </a:cubicBezTo>
                <a:cubicBezTo>
                  <a:pt x="641" y="14"/>
                  <a:pt x="641" y="14"/>
                  <a:pt x="641" y="14"/>
                </a:cubicBezTo>
                <a:cubicBezTo>
                  <a:pt x="645" y="13"/>
                  <a:pt x="647" y="10"/>
                  <a:pt x="647" y="7"/>
                </a:cubicBezTo>
                <a:cubicBezTo>
                  <a:pt x="646" y="3"/>
                  <a:pt x="643" y="0"/>
                  <a:pt x="640" y="0"/>
                </a:cubicBezTo>
                <a:cubicBezTo>
                  <a:pt x="228" y="0"/>
                  <a:pt x="228" y="0"/>
                  <a:pt x="228" y="0"/>
                </a:cubicBezTo>
                <a:cubicBezTo>
                  <a:pt x="224" y="0"/>
                  <a:pt x="221" y="4"/>
                  <a:pt x="221" y="7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156" y="203"/>
                  <a:pt x="156" y="203"/>
                  <a:pt x="156" y="203"/>
                </a:cubicBezTo>
                <a:cubicBezTo>
                  <a:pt x="153" y="200"/>
                  <a:pt x="149" y="201"/>
                  <a:pt x="146" y="204"/>
                </a:cubicBezTo>
                <a:cubicBezTo>
                  <a:pt x="144" y="207"/>
                  <a:pt x="144" y="211"/>
                  <a:pt x="147" y="213"/>
                </a:cubicBezTo>
                <a:cubicBezTo>
                  <a:pt x="258" y="305"/>
                  <a:pt x="258" y="305"/>
                  <a:pt x="258" y="305"/>
                </a:cubicBezTo>
                <a:cubicBezTo>
                  <a:pt x="7" y="305"/>
                  <a:pt x="7" y="305"/>
                  <a:pt x="7" y="305"/>
                </a:cubicBezTo>
                <a:cubicBezTo>
                  <a:pt x="3" y="305"/>
                  <a:pt x="0" y="308"/>
                  <a:pt x="0" y="312"/>
                </a:cubicBezTo>
                <a:cubicBezTo>
                  <a:pt x="0" y="316"/>
                  <a:pt x="3" y="319"/>
                  <a:pt x="7" y="319"/>
                </a:cubicBezTo>
                <a:cubicBezTo>
                  <a:pt x="258" y="319"/>
                  <a:pt x="258" y="319"/>
                  <a:pt x="258" y="319"/>
                </a:cubicBezTo>
                <a:cubicBezTo>
                  <a:pt x="147" y="411"/>
                  <a:pt x="147" y="411"/>
                  <a:pt x="147" y="411"/>
                </a:cubicBezTo>
                <a:cubicBezTo>
                  <a:pt x="144" y="413"/>
                  <a:pt x="144" y="418"/>
                  <a:pt x="146" y="421"/>
                </a:cubicBezTo>
                <a:cubicBezTo>
                  <a:pt x="148" y="422"/>
                  <a:pt x="150" y="423"/>
                  <a:pt x="152" y="423"/>
                </a:cubicBezTo>
                <a:cubicBezTo>
                  <a:pt x="153" y="423"/>
                  <a:pt x="155" y="423"/>
                  <a:pt x="156" y="422"/>
                </a:cubicBezTo>
                <a:cubicBezTo>
                  <a:pt x="221" y="368"/>
                  <a:pt x="221" y="368"/>
                  <a:pt x="221" y="368"/>
                </a:cubicBezTo>
                <a:cubicBezTo>
                  <a:pt x="221" y="622"/>
                  <a:pt x="221" y="622"/>
                  <a:pt x="221" y="622"/>
                </a:cubicBezTo>
                <a:cubicBezTo>
                  <a:pt x="221" y="626"/>
                  <a:pt x="224" y="629"/>
                  <a:pt x="228" y="629"/>
                </a:cubicBezTo>
                <a:cubicBezTo>
                  <a:pt x="352" y="629"/>
                  <a:pt x="352" y="629"/>
                  <a:pt x="352" y="629"/>
                </a:cubicBezTo>
                <a:cubicBezTo>
                  <a:pt x="352" y="702"/>
                  <a:pt x="352" y="702"/>
                  <a:pt x="352" y="702"/>
                </a:cubicBezTo>
                <a:cubicBezTo>
                  <a:pt x="352" y="704"/>
                  <a:pt x="353" y="706"/>
                  <a:pt x="355" y="708"/>
                </a:cubicBezTo>
                <a:cubicBezTo>
                  <a:pt x="356" y="709"/>
                  <a:pt x="358" y="709"/>
                  <a:pt x="359" y="709"/>
                </a:cubicBezTo>
                <a:cubicBezTo>
                  <a:pt x="360" y="709"/>
                  <a:pt x="360" y="709"/>
                  <a:pt x="361" y="709"/>
                </a:cubicBezTo>
                <a:cubicBezTo>
                  <a:pt x="652" y="629"/>
                  <a:pt x="652" y="629"/>
                  <a:pt x="652" y="629"/>
                </a:cubicBezTo>
                <a:cubicBezTo>
                  <a:pt x="656" y="628"/>
                  <a:pt x="658" y="624"/>
                  <a:pt x="657" y="620"/>
                </a:cubicBezTo>
                <a:close/>
                <a:moveTo>
                  <a:pt x="235" y="615"/>
                </a:moveTo>
                <a:cubicBezTo>
                  <a:pt x="235" y="356"/>
                  <a:pt x="235" y="356"/>
                  <a:pt x="235" y="356"/>
                </a:cubicBezTo>
                <a:cubicBezTo>
                  <a:pt x="282" y="318"/>
                  <a:pt x="282" y="318"/>
                  <a:pt x="282" y="318"/>
                </a:cubicBezTo>
                <a:cubicBezTo>
                  <a:pt x="282" y="317"/>
                  <a:pt x="282" y="317"/>
                  <a:pt x="282" y="317"/>
                </a:cubicBezTo>
                <a:cubicBezTo>
                  <a:pt x="282" y="317"/>
                  <a:pt x="283" y="317"/>
                  <a:pt x="283" y="317"/>
                </a:cubicBezTo>
                <a:cubicBezTo>
                  <a:pt x="283" y="317"/>
                  <a:pt x="283" y="316"/>
                  <a:pt x="283" y="316"/>
                </a:cubicBezTo>
                <a:cubicBezTo>
                  <a:pt x="283" y="316"/>
                  <a:pt x="284" y="316"/>
                  <a:pt x="284" y="315"/>
                </a:cubicBezTo>
                <a:cubicBezTo>
                  <a:pt x="284" y="315"/>
                  <a:pt x="284" y="315"/>
                  <a:pt x="284" y="315"/>
                </a:cubicBezTo>
                <a:cubicBezTo>
                  <a:pt x="284" y="315"/>
                  <a:pt x="284" y="314"/>
                  <a:pt x="284" y="314"/>
                </a:cubicBezTo>
                <a:cubicBezTo>
                  <a:pt x="284" y="314"/>
                  <a:pt x="284" y="314"/>
                  <a:pt x="284" y="314"/>
                </a:cubicBezTo>
                <a:cubicBezTo>
                  <a:pt x="285" y="313"/>
                  <a:pt x="285" y="313"/>
                  <a:pt x="285" y="312"/>
                </a:cubicBezTo>
                <a:cubicBezTo>
                  <a:pt x="285" y="312"/>
                  <a:pt x="285" y="311"/>
                  <a:pt x="284" y="311"/>
                </a:cubicBezTo>
                <a:cubicBezTo>
                  <a:pt x="284" y="311"/>
                  <a:pt x="284" y="310"/>
                  <a:pt x="284" y="310"/>
                </a:cubicBezTo>
                <a:cubicBezTo>
                  <a:pt x="284" y="310"/>
                  <a:pt x="284" y="310"/>
                  <a:pt x="284" y="309"/>
                </a:cubicBezTo>
                <a:cubicBezTo>
                  <a:pt x="284" y="309"/>
                  <a:pt x="284" y="309"/>
                  <a:pt x="284" y="309"/>
                </a:cubicBezTo>
                <a:cubicBezTo>
                  <a:pt x="284" y="309"/>
                  <a:pt x="283" y="308"/>
                  <a:pt x="283" y="308"/>
                </a:cubicBezTo>
                <a:cubicBezTo>
                  <a:pt x="283" y="308"/>
                  <a:pt x="283" y="308"/>
                  <a:pt x="283" y="308"/>
                </a:cubicBezTo>
                <a:cubicBezTo>
                  <a:pt x="283" y="307"/>
                  <a:pt x="282" y="307"/>
                  <a:pt x="282" y="307"/>
                </a:cubicBezTo>
                <a:cubicBezTo>
                  <a:pt x="282" y="307"/>
                  <a:pt x="282" y="307"/>
                  <a:pt x="282" y="307"/>
                </a:cubicBezTo>
                <a:cubicBezTo>
                  <a:pt x="235" y="268"/>
                  <a:pt x="235" y="268"/>
                  <a:pt x="235" y="268"/>
                </a:cubicBezTo>
                <a:cubicBezTo>
                  <a:pt x="235" y="14"/>
                  <a:pt x="235" y="14"/>
                  <a:pt x="235" y="14"/>
                </a:cubicBezTo>
                <a:cubicBezTo>
                  <a:pt x="590" y="14"/>
                  <a:pt x="590" y="14"/>
                  <a:pt x="590" y="14"/>
                </a:cubicBezTo>
                <a:cubicBezTo>
                  <a:pt x="357" y="81"/>
                  <a:pt x="357" y="81"/>
                  <a:pt x="357" y="81"/>
                </a:cubicBezTo>
                <a:cubicBezTo>
                  <a:pt x="354" y="82"/>
                  <a:pt x="352" y="85"/>
                  <a:pt x="352" y="88"/>
                </a:cubicBezTo>
                <a:cubicBezTo>
                  <a:pt x="352" y="615"/>
                  <a:pt x="352" y="615"/>
                  <a:pt x="352" y="615"/>
                </a:cubicBezTo>
                <a:lnTo>
                  <a:pt x="235" y="6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1"/>
          <p:cNvSpPr>
            <a:spLocks noEditPoints="1"/>
          </p:cNvSpPr>
          <p:nvPr/>
        </p:nvSpPr>
        <p:spPr bwMode="auto">
          <a:xfrm>
            <a:off x="850536" y="3871430"/>
            <a:ext cx="216024" cy="195236"/>
          </a:xfrm>
          <a:custGeom>
            <a:avLst/>
            <a:gdLst>
              <a:gd name="T0" fmla="*/ 537 w 587"/>
              <a:gd name="T1" fmla="*/ 74 h 569"/>
              <a:gd name="T2" fmla="*/ 530 w 587"/>
              <a:gd name="T3" fmla="*/ 0 h 569"/>
              <a:gd name="T4" fmla="*/ 293 w 587"/>
              <a:gd name="T5" fmla="*/ 71 h 569"/>
              <a:gd name="T6" fmla="*/ 56 w 587"/>
              <a:gd name="T7" fmla="*/ 0 h 569"/>
              <a:gd name="T8" fmla="*/ 49 w 587"/>
              <a:gd name="T9" fmla="*/ 74 h 569"/>
              <a:gd name="T10" fmla="*/ 0 w 587"/>
              <a:gd name="T11" fmla="*/ 102 h 569"/>
              <a:gd name="T12" fmla="*/ 28 w 587"/>
              <a:gd name="T13" fmla="*/ 537 h 569"/>
              <a:gd name="T14" fmla="*/ 293 w 587"/>
              <a:gd name="T15" fmla="*/ 569 h 569"/>
              <a:gd name="T16" fmla="*/ 558 w 587"/>
              <a:gd name="T17" fmla="*/ 537 h 569"/>
              <a:gd name="T18" fmla="*/ 587 w 587"/>
              <a:gd name="T19" fmla="*/ 102 h 569"/>
              <a:gd name="T20" fmla="*/ 523 w 587"/>
              <a:gd name="T21" fmla="*/ 14 h 569"/>
              <a:gd name="T22" fmla="*/ 516 w 587"/>
              <a:gd name="T23" fmla="*/ 439 h 569"/>
              <a:gd name="T24" fmla="*/ 300 w 587"/>
              <a:gd name="T25" fmla="*/ 83 h 569"/>
              <a:gd name="T26" fmla="*/ 523 w 587"/>
              <a:gd name="T27" fmla="*/ 14 h 569"/>
              <a:gd name="T28" fmla="*/ 71 w 587"/>
              <a:gd name="T29" fmla="*/ 14 h 569"/>
              <a:gd name="T30" fmla="*/ 286 w 587"/>
              <a:gd name="T31" fmla="*/ 479 h 569"/>
              <a:gd name="T32" fmla="*/ 63 w 587"/>
              <a:gd name="T33" fmla="*/ 439 h 569"/>
              <a:gd name="T34" fmla="*/ 573 w 587"/>
              <a:gd name="T35" fmla="*/ 508 h 569"/>
              <a:gd name="T36" fmla="*/ 353 w 587"/>
              <a:gd name="T37" fmla="*/ 523 h 569"/>
              <a:gd name="T38" fmla="*/ 293 w 587"/>
              <a:gd name="T39" fmla="*/ 555 h 569"/>
              <a:gd name="T40" fmla="*/ 234 w 587"/>
              <a:gd name="T41" fmla="*/ 523 h 569"/>
              <a:gd name="T42" fmla="*/ 14 w 587"/>
              <a:gd name="T43" fmla="*/ 508 h 569"/>
              <a:gd name="T44" fmla="*/ 28 w 587"/>
              <a:gd name="T45" fmla="*/ 88 h 569"/>
              <a:gd name="T46" fmla="*/ 49 w 587"/>
              <a:gd name="T47" fmla="*/ 446 h 569"/>
              <a:gd name="T48" fmla="*/ 71 w 587"/>
              <a:gd name="T49" fmla="*/ 453 h 569"/>
              <a:gd name="T50" fmla="*/ 289 w 587"/>
              <a:gd name="T51" fmla="*/ 498 h 569"/>
              <a:gd name="T52" fmla="*/ 291 w 587"/>
              <a:gd name="T53" fmla="*/ 498 h 569"/>
              <a:gd name="T54" fmla="*/ 293 w 587"/>
              <a:gd name="T55" fmla="*/ 499 h 569"/>
              <a:gd name="T56" fmla="*/ 296 w 587"/>
              <a:gd name="T57" fmla="*/ 498 h 569"/>
              <a:gd name="T58" fmla="*/ 297 w 587"/>
              <a:gd name="T59" fmla="*/ 498 h 569"/>
              <a:gd name="T60" fmla="*/ 516 w 587"/>
              <a:gd name="T61" fmla="*/ 453 h 569"/>
              <a:gd name="T62" fmla="*/ 537 w 587"/>
              <a:gd name="T63" fmla="*/ 446 h 569"/>
              <a:gd name="T64" fmla="*/ 558 w 587"/>
              <a:gd name="T65" fmla="*/ 88 h 569"/>
              <a:gd name="T66" fmla="*/ 573 w 587"/>
              <a:gd name="T67" fmla="*/ 50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7" h="569">
                <a:moveTo>
                  <a:pt x="558" y="74"/>
                </a:moveTo>
                <a:cubicBezTo>
                  <a:pt x="537" y="74"/>
                  <a:pt x="537" y="74"/>
                  <a:pt x="537" y="74"/>
                </a:cubicBezTo>
                <a:cubicBezTo>
                  <a:pt x="537" y="7"/>
                  <a:pt x="537" y="7"/>
                  <a:pt x="537" y="7"/>
                </a:cubicBezTo>
                <a:cubicBezTo>
                  <a:pt x="537" y="3"/>
                  <a:pt x="534" y="0"/>
                  <a:pt x="530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462" y="0"/>
                  <a:pt x="364" y="0"/>
                  <a:pt x="293" y="71"/>
                </a:cubicBezTo>
                <a:cubicBezTo>
                  <a:pt x="222" y="0"/>
                  <a:pt x="124" y="0"/>
                  <a:pt x="71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2" y="0"/>
                  <a:pt x="49" y="3"/>
                  <a:pt x="49" y="7"/>
                </a:cubicBezTo>
                <a:cubicBezTo>
                  <a:pt x="49" y="74"/>
                  <a:pt x="49" y="74"/>
                  <a:pt x="49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12" y="74"/>
                  <a:pt x="0" y="86"/>
                  <a:pt x="0" y="102"/>
                </a:cubicBezTo>
                <a:cubicBezTo>
                  <a:pt x="0" y="508"/>
                  <a:pt x="0" y="508"/>
                  <a:pt x="0" y="508"/>
                </a:cubicBezTo>
                <a:cubicBezTo>
                  <a:pt x="0" y="524"/>
                  <a:pt x="12" y="537"/>
                  <a:pt x="28" y="537"/>
                </a:cubicBezTo>
                <a:cubicBezTo>
                  <a:pt x="230" y="537"/>
                  <a:pt x="230" y="537"/>
                  <a:pt x="230" y="537"/>
                </a:cubicBezTo>
                <a:cubicBezTo>
                  <a:pt x="242" y="556"/>
                  <a:pt x="267" y="569"/>
                  <a:pt x="293" y="569"/>
                </a:cubicBezTo>
                <a:cubicBezTo>
                  <a:pt x="320" y="569"/>
                  <a:pt x="344" y="556"/>
                  <a:pt x="357" y="537"/>
                </a:cubicBezTo>
                <a:cubicBezTo>
                  <a:pt x="558" y="537"/>
                  <a:pt x="558" y="537"/>
                  <a:pt x="558" y="537"/>
                </a:cubicBezTo>
                <a:cubicBezTo>
                  <a:pt x="574" y="537"/>
                  <a:pt x="587" y="524"/>
                  <a:pt x="587" y="508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7" y="86"/>
                  <a:pt x="574" y="74"/>
                  <a:pt x="558" y="74"/>
                </a:cubicBezTo>
                <a:close/>
                <a:moveTo>
                  <a:pt x="523" y="14"/>
                </a:moveTo>
                <a:cubicBezTo>
                  <a:pt x="523" y="439"/>
                  <a:pt x="523" y="439"/>
                  <a:pt x="523" y="439"/>
                </a:cubicBezTo>
                <a:cubicBezTo>
                  <a:pt x="516" y="439"/>
                  <a:pt x="516" y="439"/>
                  <a:pt x="516" y="439"/>
                </a:cubicBezTo>
                <a:cubicBezTo>
                  <a:pt x="464" y="439"/>
                  <a:pt x="370" y="439"/>
                  <a:pt x="300" y="479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67" y="14"/>
                  <a:pt x="463" y="14"/>
                  <a:pt x="516" y="14"/>
                </a:cubicBezTo>
                <a:lnTo>
                  <a:pt x="523" y="14"/>
                </a:lnTo>
                <a:close/>
                <a:moveTo>
                  <a:pt x="63" y="14"/>
                </a:moveTo>
                <a:cubicBezTo>
                  <a:pt x="71" y="14"/>
                  <a:pt x="71" y="14"/>
                  <a:pt x="71" y="14"/>
                </a:cubicBezTo>
                <a:cubicBezTo>
                  <a:pt x="123" y="14"/>
                  <a:pt x="219" y="14"/>
                  <a:pt x="286" y="83"/>
                </a:cubicBezTo>
                <a:cubicBezTo>
                  <a:pt x="286" y="479"/>
                  <a:pt x="286" y="479"/>
                  <a:pt x="286" y="479"/>
                </a:cubicBezTo>
                <a:cubicBezTo>
                  <a:pt x="216" y="439"/>
                  <a:pt x="122" y="439"/>
                  <a:pt x="71" y="439"/>
                </a:cubicBezTo>
                <a:cubicBezTo>
                  <a:pt x="63" y="439"/>
                  <a:pt x="63" y="439"/>
                  <a:pt x="63" y="439"/>
                </a:cubicBezTo>
                <a:lnTo>
                  <a:pt x="63" y="14"/>
                </a:lnTo>
                <a:close/>
                <a:moveTo>
                  <a:pt x="573" y="508"/>
                </a:moveTo>
                <a:cubicBezTo>
                  <a:pt x="573" y="516"/>
                  <a:pt x="566" y="523"/>
                  <a:pt x="558" y="523"/>
                </a:cubicBezTo>
                <a:cubicBezTo>
                  <a:pt x="353" y="523"/>
                  <a:pt x="353" y="523"/>
                  <a:pt x="353" y="523"/>
                </a:cubicBezTo>
                <a:cubicBezTo>
                  <a:pt x="350" y="523"/>
                  <a:pt x="348" y="524"/>
                  <a:pt x="346" y="526"/>
                </a:cubicBezTo>
                <a:cubicBezTo>
                  <a:pt x="337" y="544"/>
                  <a:pt x="316" y="555"/>
                  <a:pt x="293" y="555"/>
                </a:cubicBezTo>
                <a:cubicBezTo>
                  <a:pt x="270" y="555"/>
                  <a:pt x="249" y="544"/>
                  <a:pt x="240" y="526"/>
                </a:cubicBezTo>
                <a:cubicBezTo>
                  <a:pt x="239" y="524"/>
                  <a:pt x="236" y="523"/>
                  <a:pt x="234" y="523"/>
                </a:cubicBezTo>
                <a:cubicBezTo>
                  <a:pt x="28" y="523"/>
                  <a:pt x="28" y="523"/>
                  <a:pt x="28" y="523"/>
                </a:cubicBezTo>
                <a:cubicBezTo>
                  <a:pt x="20" y="523"/>
                  <a:pt x="14" y="516"/>
                  <a:pt x="14" y="50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94"/>
                  <a:pt x="20" y="88"/>
                  <a:pt x="28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446"/>
                  <a:pt x="49" y="446"/>
                  <a:pt x="49" y="446"/>
                </a:cubicBezTo>
                <a:cubicBezTo>
                  <a:pt x="49" y="450"/>
                  <a:pt x="52" y="453"/>
                  <a:pt x="56" y="453"/>
                </a:cubicBezTo>
                <a:cubicBezTo>
                  <a:pt x="71" y="453"/>
                  <a:pt x="71" y="453"/>
                  <a:pt x="71" y="453"/>
                </a:cubicBezTo>
                <a:cubicBezTo>
                  <a:pt x="123" y="453"/>
                  <a:pt x="222" y="453"/>
                  <a:pt x="289" y="498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90" y="498"/>
                  <a:pt x="290" y="498"/>
                  <a:pt x="290" y="498"/>
                </a:cubicBezTo>
                <a:cubicBezTo>
                  <a:pt x="290" y="498"/>
                  <a:pt x="290" y="498"/>
                  <a:pt x="291" y="498"/>
                </a:cubicBezTo>
                <a:cubicBezTo>
                  <a:pt x="291" y="498"/>
                  <a:pt x="291" y="499"/>
                  <a:pt x="291" y="499"/>
                </a:cubicBezTo>
                <a:cubicBezTo>
                  <a:pt x="292" y="499"/>
                  <a:pt x="292" y="499"/>
                  <a:pt x="293" y="499"/>
                </a:cubicBezTo>
                <a:cubicBezTo>
                  <a:pt x="294" y="499"/>
                  <a:pt x="294" y="499"/>
                  <a:pt x="295" y="499"/>
                </a:cubicBezTo>
                <a:cubicBezTo>
                  <a:pt x="295" y="499"/>
                  <a:pt x="295" y="498"/>
                  <a:pt x="296" y="498"/>
                </a:cubicBezTo>
                <a:cubicBezTo>
                  <a:pt x="296" y="498"/>
                  <a:pt x="296" y="498"/>
                  <a:pt x="296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364" y="453"/>
                  <a:pt x="463" y="453"/>
                  <a:pt x="516" y="453"/>
                </a:cubicBezTo>
                <a:cubicBezTo>
                  <a:pt x="530" y="453"/>
                  <a:pt x="530" y="453"/>
                  <a:pt x="530" y="453"/>
                </a:cubicBezTo>
                <a:cubicBezTo>
                  <a:pt x="534" y="453"/>
                  <a:pt x="537" y="450"/>
                  <a:pt x="537" y="446"/>
                </a:cubicBezTo>
                <a:cubicBezTo>
                  <a:pt x="537" y="88"/>
                  <a:pt x="537" y="88"/>
                  <a:pt x="537" y="88"/>
                </a:cubicBezTo>
                <a:cubicBezTo>
                  <a:pt x="558" y="88"/>
                  <a:pt x="558" y="88"/>
                  <a:pt x="558" y="88"/>
                </a:cubicBezTo>
                <a:cubicBezTo>
                  <a:pt x="566" y="88"/>
                  <a:pt x="573" y="94"/>
                  <a:pt x="573" y="102"/>
                </a:cubicBezTo>
                <a:lnTo>
                  <a:pt x="573" y="5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21"/>
          <p:cNvSpPr>
            <a:spLocks noEditPoints="1"/>
          </p:cNvSpPr>
          <p:nvPr/>
        </p:nvSpPr>
        <p:spPr bwMode="auto">
          <a:xfrm>
            <a:off x="582487" y="3406603"/>
            <a:ext cx="216024" cy="225754"/>
          </a:xfrm>
          <a:custGeom>
            <a:avLst/>
            <a:gdLst>
              <a:gd name="T0" fmla="*/ 333 w 703"/>
              <a:gd name="T1" fmla="*/ 406 h 572"/>
              <a:gd name="T2" fmla="*/ 198 w 703"/>
              <a:gd name="T3" fmla="*/ 553 h 572"/>
              <a:gd name="T4" fmla="*/ 157 w 703"/>
              <a:gd name="T5" fmla="*/ 568 h 572"/>
              <a:gd name="T6" fmla="*/ 79 w 703"/>
              <a:gd name="T7" fmla="*/ 460 h 572"/>
              <a:gd name="T8" fmla="*/ 207 w 703"/>
              <a:gd name="T9" fmla="*/ 350 h 572"/>
              <a:gd name="T10" fmla="*/ 112 w 703"/>
              <a:gd name="T11" fmla="*/ 218 h 572"/>
              <a:gd name="T12" fmla="*/ 17 w 703"/>
              <a:gd name="T13" fmla="*/ 75 h 572"/>
              <a:gd name="T14" fmla="*/ 82 w 703"/>
              <a:gd name="T15" fmla="*/ 129 h 572"/>
              <a:gd name="T16" fmla="*/ 76 w 703"/>
              <a:gd name="T17" fmla="*/ 24 h 572"/>
              <a:gd name="T18" fmla="*/ 112 w 703"/>
              <a:gd name="T19" fmla="*/ 8 h 572"/>
              <a:gd name="T20" fmla="*/ 317 w 703"/>
              <a:gd name="T21" fmla="*/ 245 h 572"/>
              <a:gd name="T22" fmla="*/ 381 w 703"/>
              <a:gd name="T23" fmla="*/ 208 h 572"/>
              <a:gd name="T24" fmla="*/ 400 w 703"/>
              <a:gd name="T25" fmla="*/ 75 h 572"/>
              <a:gd name="T26" fmla="*/ 300 w 703"/>
              <a:gd name="T27" fmla="*/ 32 h 572"/>
              <a:gd name="T28" fmla="*/ 563 w 703"/>
              <a:gd name="T29" fmla="*/ 80 h 572"/>
              <a:gd name="T30" fmla="*/ 609 w 703"/>
              <a:gd name="T31" fmla="*/ 172 h 572"/>
              <a:gd name="T32" fmla="*/ 695 w 703"/>
              <a:gd name="T33" fmla="*/ 219 h 572"/>
              <a:gd name="T34" fmla="*/ 611 w 703"/>
              <a:gd name="T35" fmla="*/ 324 h 572"/>
              <a:gd name="T36" fmla="*/ 557 w 703"/>
              <a:gd name="T37" fmla="*/ 265 h 572"/>
              <a:gd name="T38" fmla="*/ 439 w 703"/>
              <a:gd name="T39" fmla="*/ 265 h 572"/>
              <a:gd name="T40" fmla="*/ 402 w 703"/>
              <a:gd name="T41" fmla="*/ 330 h 572"/>
              <a:gd name="T42" fmla="*/ 555 w 703"/>
              <a:gd name="T43" fmla="*/ 556 h 572"/>
              <a:gd name="T44" fmla="*/ 338 w 703"/>
              <a:gd name="T45" fmla="*/ 392 h 572"/>
              <a:gd name="T46" fmla="*/ 545 w 703"/>
              <a:gd name="T47" fmla="*/ 546 h 572"/>
              <a:gd name="T48" fmla="*/ 387 w 703"/>
              <a:gd name="T49" fmla="*/ 336 h 572"/>
              <a:gd name="T50" fmla="*/ 425 w 703"/>
              <a:gd name="T51" fmla="*/ 276 h 572"/>
              <a:gd name="T52" fmla="*/ 423 w 703"/>
              <a:gd name="T53" fmla="*/ 265 h 572"/>
              <a:gd name="T54" fmla="*/ 560 w 703"/>
              <a:gd name="T55" fmla="*/ 217 h 572"/>
              <a:gd name="T56" fmla="*/ 606 w 703"/>
              <a:gd name="T57" fmla="*/ 308 h 572"/>
              <a:gd name="T58" fmla="*/ 685 w 703"/>
              <a:gd name="T59" fmla="*/ 229 h 572"/>
              <a:gd name="T60" fmla="*/ 644 w 703"/>
              <a:gd name="T61" fmla="*/ 193 h 572"/>
              <a:gd name="T62" fmla="*/ 594 w 703"/>
              <a:gd name="T63" fmla="*/ 142 h 572"/>
              <a:gd name="T64" fmla="*/ 314 w 703"/>
              <a:gd name="T65" fmla="*/ 28 h 572"/>
              <a:gd name="T66" fmla="*/ 324 w 703"/>
              <a:gd name="T67" fmla="*/ 29 h 572"/>
              <a:gd name="T68" fmla="*/ 414 w 703"/>
              <a:gd name="T69" fmla="*/ 195 h 572"/>
              <a:gd name="T70" fmla="*/ 377 w 703"/>
              <a:gd name="T71" fmla="*/ 222 h 572"/>
              <a:gd name="T72" fmla="*/ 359 w 703"/>
              <a:gd name="T73" fmla="*/ 230 h 572"/>
              <a:gd name="T74" fmla="*/ 200 w 703"/>
              <a:gd name="T75" fmla="*/ 148 h 572"/>
              <a:gd name="T76" fmla="*/ 112 w 703"/>
              <a:gd name="T77" fmla="*/ 22 h 572"/>
              <a:gd name="T78" fmla="*/ 131 w 703"/>
              <a:gd name="T79" fmla="*/ 132 h 572"/>
              <a:gd name="T80" fmla="*/ 22 w 703"/>
              <a:gd name="T81" fmla="*/ 95 h 572"/>
              <a:gd name="T82" fmla="*/ 140 w 703"/>
              <a:gd name="T83" fmla="*/ 199 h 572"/>
              <a:gd name="T84" fmla="*/ 255 w 703"/>
              <a:gd name="T85" fmla="*/ 318 h 572"/>
              <a:gd name="T86" fmla="*/ 98 w 703"/>
              <a:gd name="T87" fmla="*/ 464 h 572"/>
              <a:gd name="T88" fmla="*/ 142 w 703"/>
              <a:gd name="T89" fmla="*/ 533 h 572"/>
              <a:gd name="T90" fmla="*/ 178 w 703"/>
              <a:gd name="T91" fmla="*/ 557 h 572"/>
              <a:gd name="T92" fmla="*/ 299 w 703"/>
              <a:gd name="T93" fmla="*/ 417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96"/>
          <p:cNvSpPr>
            <a:spLocks noEditPoints="1"/>
          </p:cNvSpPr>
          <p:nvPr/>
        </p:nvSpPr>
        <p:spPr bwMode="auto">
          <a:xfrm>
            <a:off x="568161" y="4349070"/>
            <a:ext cx="216000" cy="216000"/>
          </a:xfrm>
          <a:custGeom>
            <a:avLst/>
            <a:gdLst>
              <a:gd name="T0" fmla="*/ 430 w 658"/>
              <a:gd name="T1" fmla="*/ 439 h 709"/>
              <a:gd name="T2" fmla="*/ 430 w 658"/>
              <a:gd name="T3" fmla="*/ 352 h 709"/>
              <a:gd name="T4" fmla="*/ 449 w 658"/>
              <a:gd name="T5" fmla="*/ 396 h 709"/>
              <a:gd name="T6" fmla="*/ 411 w 658"/>
              <a:gd name="T7" fmla="*/ 396 h 709"/>
              <a:gd name="T8" fmla="*/ 449 w 658"/>
              <a:gd name="T9" fmla="*/ 396 h 709"/>
              <a:gd name="T10" fmla="*/ 648 w 658"/>
              <a:gd name="T11" fmla="*/ 615 h 709"/>
              <a:gd name="T12" fmla="*/ 366 w 658"/>
              <a:gd name="T13" fmla="*/ 93 h 709"/>
              <a:gd name="T14" fmla="*/ 647 w 658"/>
              <a:gd name="T15" fmla="*/ 7 h 709"/>
              <a:gd name="T16" fmla="*/ 228 w 658"/>
              <a:gd name="T17" fmla="*/ 0 h 709"/>
              <a:gd name="T18" fmla="*/ 221 w 658"/>
              <a:gd name="T19" fmla="*/ 256 h 709"/>
              <a:gd name="T20" fmla="*/ 146 w 658"/>
              <a:gd name="T21" fmla="*/ 204 h 709"/>
              <a:gd name="T22" fmla="*/ 258 w 658"/>
              <a:gd name="T23" fmla="*/ 305 h 709"/>
              <a:gd name="T24" fmla="*/ 0 w 658"/>
              <a:gd name="T25" fmla="*/ 312 h 709"/>
              <a:gd name="T26" fmla="*/ 258 w 658"/>
              <a:gd name="T27" fmla="*/ 319 h 709"/>
              <a:gd name="T28" fmla="*/ 146 w 658"/>
              <a:gd name="T29" fmla="*/ 421 h 709"/>
              <a:gd name="T30" fmla="*/ 156 w 658"/>
              <a:gd name="T31" fmla="*/ 422 h 709"/>
              <a:gd name="T32" fmla="*/ 221 w 658"/>
              <a:gd name="T33" fmla="*/ 622 h 709"/>
              <a:gd name="T34" fmla="*/ 352 w 658"/>
              <a:gd name="T35" fmla="*/ 629 h 709"/>
              <a:gd name="T36" fmla="*/ 355 w 658"/>
              <a:gd name="T37" fmla="*/ 708 h 709"/>
              <a:gd name="T38" fmla="*/ 361 w 658"/>
              <a:gd name="T39" fmla="*/ 709 h 709"/>
              <a:gd name="T40" fmla="*/ 657 w 658"/>
              <a:gd name="T41" fmla="*/ 620 h 709"/>
              <a:gd name="T42" fmla="*/ 235 w 658"/>
              <a:gd name="T43" fmla="*/ 356 h 709"/>
              <a:gd name="T44" fmla="*/ 282 w 658"/>
              <a:gd name="T45" fmla="*/ 317 h 709"/>
              <a:gd name="T46" fmla="*/ 283 w 658"/>
              <a:gd name="T47" fmla="*/ 316 h 709"/>
              <a:gd name="T48" fmla="*/ 284 w 658"/>
              <a:gd name="T49" fmla="*/ 315 h 709"/>
              <a:gd name="T50" fmla="*/ 284 w 658"/>
              <a:gd name="T51" fmla="*/ 314 h 709"/>
              <a:gd name="T52" fmla="*/ 284 w 658"/>
              <a:gd name="T53" fmla="*/ 311 h 709"/>
              <a:gd name="T54" fmla="*/ 284 w 658"/>
              <a:gd name="T55" fmla="*/ 309 h 709"/>
              <a:gd name="T56" fmla="*/ 283 w 658"/>
              <a:gd name="T57" fmla="*/ 308 h 709"/>
              <a:gd name="T58" fmla="*/ 282 w 658"/>
              <a:gd name="T59" fmla="*/ 307 h 709"/>
              <a:gd name="T60" fmla="*/ 235 w 658"/>
              <a:gd name="T61" fmla="*/ 268 h 709"/>
              <a:gd name="T62" fmla="*/ 590 w 658"/>
              <a:gd name="T63" fmla="*/ 14 h 709"/>
              <a:gd name="T64" fmla="*/ 352 w 658"/>
              <a:gd name="T65" fmla="*/ 88 h 709"/>
              <a:gd name="T66" fmla="*/ 235 w 658"/>
              <a:gd name="T67" fmla="*/ 615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58" h="709">
                <a:moveTo>
                  <a:pt x="397" y="396"/>
                </a:moveTo>
                <a:cubicBezTo>
                  <a:pt x="397" y="420"/>
                  <a:pt x="412" y="439"/>
                  <a:pt x="430" y="439"/>
                </a:cubicBezTo>
                <a:cubicBezTo>
                  <a:pt x="449" y="439"/>
                  <a:pt x="463" y="420"/>
                  <a:pt x="463" y="396"/>
                </a:cubicBezTo>
                <a:cubicBezTo>
                  <a:pt x="463" y="371"/>
                  <a:pt x="449" y="352"/>
                  <a:pt x="430" y="352"/>
                </a:cubicBezTo>
                <a:cubicBezTo>
                  <a:pt x="412" y="352"/>
                  <a:pt x="397" y="371"/>
                  <a:pt x="397" y="396"/>
                </a:cubicBezTo>
                <a:close/>
                <a:moveTo>
                  <a:pt x="449" y="396"/>
                </a:moveTo>
                <a:cubicBezTo>
                  <a:pt x="449" y="412"/>
                  <a:pt x="440" y="425"/>
                  <a:pt x="430" y="425"/>
                </a:cubicBezTo>
                <a:cubicBezTo>
                  <a:pt x="420" y="425"/>
                  <a:pt x="411" y="412"/>
                  <a:pt x="411" y="396"/>
                </a:cubicBezTo>
                <a:cubicBezTo>
                  <a:pt x="411" y="380"/>
                  <a:pt x="420" y="366"/>
                  <a:pt x="430" y="366"/>
                </a:cubicBezTo>
                <a:cubicBezTo>
                  <a:pt x="440" y="366"/>
                  <a:pt x="449" y="380"/>
                  <a:pt x="449" y="396"/>
                </a:cubicBezTo>
                <a:close/>
                <a:moveTo>
                  <a:pt x="657" y="620"/>
                </a:moveTo>
                <a:cubicBezTo>
                  <a:pt x="656" y="616"/>
                  <a:pt x="652" y="614"/>
                  <a:pt x="648" y="615"/>
                </a:cubicBezTo>
                <a:cubicBezTo>
                  <a:pt x="366" y="693"/>
                  <a:pt x="366" y="693"/>
                  <a:pt x="366" y="693"/>
                </a:cubicBezTo>
                <a:cubicBezTo>
                  <a:pt x="366" y="93"/>
                  <a:pt x="366" y="93"/>
                  <a:pt x="366" y="93"/>
                </a:cubicBezTo>
                <a:cubicBezTo>
                  <a:pt x="641" y="14"/>
                  <a:pt x="641" y="14"/>
                  <a:pt x="641" y="14"/>
                </a:cubicBezTo>
                <a:cubicBezTo>
                  <a:pt x="645" y="13"/>
                  <a:pt x="647" y="10"/>
                  <a:pt x="647" y="7"/>
                </a:cubicBezTo>
                <a:cubicBezTo>
                  <a:pt x="646" y="3"/>
                  <a:pt x="643" y="0"/>
                  <a:pt x="640" y="0"/>
                </a:cubicBezTo>
                <a:cubicBezTo>
                  <a:pt x="228" y="0"/>
                  <a:pt x="228" y="0"/>
                  <a:pt x="228" y="0"/>
                </a:cubicBezTo>
                <a:cubicBezTo>
                  <a:pt x="224" y="0"/>
                  <a:pt x="221" y="4"/>
                  <a:pt x="221" y="7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156" y="203"/>
                  <a:pt x="156" y="203"/>
                  <a:pt x="156" y="203"/>
                </a:cubicBezTo>
                <a:cubicBezTo>
                  <a:pt x="153" y="200"/>
                  <a:pt x="149" y="201"/>
                  <a:pt x="146" y="204"/>
                </a:cubicBezTo>
                <a:cubicBezTo>
                  <a:pt x="144" y="207"/>
                  <a:pt x="144" y="211"/>
                  <a:pt x="147" y="213"/>
                </a:cubicBezTo>
                <a:cubicBezTo>
                  <a:pt x="258" y="305"/>
                  <a:pt x="258" y="305"/>
                  <a:pt x="258" y="305"/>
                </a:cubicBezTo>
                <a:cubicBezTo>
                  <a:pt x="7" y="305"/>
                  <a:pt x="7" y="305"/>
                  <a:pt x="7" y="305"/>
                </a:cubicBezTo>
                <a:cubicBezTo>
                  <a:pt x="3" y="305"/>
                  <a:pt x="0" y="308"/>
                  <a:pt x="0" y="312"/>
                </a:cubicBezTo>
                <a:cubicBezTo>
                  <a:pt x="0" y="316"/>
                  <a:pt x="3" y="319"/>
                  <a:pt x="7" y="319"/>
                </a:cubicBezTo>
                <a:cubicBezTo>
                  <a:pt x="258" y="319"/>
                  <a:pt x="258" y="319"/>
                  <a:pt x="258" y="319"/>
                </a:cubicBezTo>
                <a:cubicBezTo>
                  <a:pt x="147" y="411"/>
                  <a:pt x="147" y="411"/>
                  <a:pt x="147" y="411"/>
                </a:cubicBezTo>
                <a:cubicBezTo>
                  <a:pt x="144" y="413"/>
                  <a:pt x="144" y="418"/>
                  <a:pt x="146" y="421"/>
                </a:cubicBezTo>
                <a:cubicBezTo>
                  <a:pt x="148" y="422"/>
                  <a:pt x="150" y="423"/>
                  <a:pt x="152" y="423"/>
                </a:cubicBezTo>
                <a:cubicBezTo>
                  <a:pt x="153" y="423"/>
                  <a:pt x="155" y="423"/>
                  <a:pt x="156" y="422"/>
                </a:cubicBezTo>
                <a:cubicBezTo>
                  <a:pt x="221" y="368"/>
                  <a:pt x="221" y="368"/>
                  <a:pt x="221" y="368"/>
                </a:cubicBezTo>
                <a:cubicBezTo>
                  <a:pt x="221" y="622"/>
                  <a:pt x="221" y="622"/>
                  <a:pt x="221" y="622"/>
                </a:cubicBezTo>
                <a:cubicBezTo>
                  <a:pt x="221" y="626"/>
                  <a:pt x="224" y="629"/>
                  <a:pt x="228" y="629"/>
                </a:cubicBezTo>
                <a:cubicBezTo>
                  <a:pt x="352" y="629"/>
                  <a:pt x="352" y="629"/>
                  <a:pt x="352" y="629"/>
                </a:cubicBezTo>
                <a:cubicBezTo>
                  <a:pt x="352" y="702"/>
                  <a:pt x="352" y="702"/>
                  <a:pt x="352" y="702"/>
                </a:cubicBezTo>
                <a:cubicBezTo>
                  <a:pt x="352" y="704"/>
                  <a:pt x="353" y="706"/>
                  <a:pt x="355" y="708"/>
                </a:cubicBezTo>
                <a:cubicBezTo>
                  <a:pt x="356" y="709"/>
                  <a:pt x="358" y="709"/>
                  <a:pt x="359" y="709"/>
                </a:cubicBezTo>
                <a:cubicBezTo>
                  <a:pt x="360" y="709"/>
                  <a:pt x="360" y="709"/>
                  <a:pt x="361" y="709"/>
                </a:cubicBezTo>
                <a:cubicBezTo>
                  <a:pt x="652" y="629"/>
                  <a:pt x="652" y="629"/>
                  <a:pt x="652" y="629"/>
                </a:cubicBezTo>
                <a:cubicBezTo>
                  <a:pt x="656" y="628"/>
                  <a:pt x="658" y="624"/>
                  <a:pt x="657" y="620"/>
                </a:cubicBezTo>
                <a:close/>
                <a:moveTo>
                  <a:pt x="235" y="615"/>
                </a:moveTo>
                <a:cubicBezTo>
                  <a:pt x="235" y="356"/>
                  <a:pt x="235" y="356"/>
                  <a:pt x="235" y="356"/>
                </a:cubicBezTo>
                <a:cubicBezTo>
                  <a:pt x="282" y="318"/>
                  <a:pt x="282" y="318"/>
                  <a:pt x="282" y="318"/>
                </a:cubicBezTo>
                <a:cubicBezTo>
                  <a:pt x="282" y="317"/>
                  <a:pt x="282" y="317"/>
                  <a:pt x="282" y="317"/>
                </a:cubicBezTo>
                <a:cubicBezTo>
                  <a:pt x="282" y="317"/>
                  <a:pt x="283" y="317"/>
                  <a:pt x="283" y="317"/>
                </a:cubicBezTo>
                <a:cubicBezTo>
                  <a:pt x="283" y="317"/>
                  <a:pt x="283" y="316"/>
                  <a:pt x="283" y="316"/>
                </a:cubicBezTo>
                <a:cubicBezTo>
                  <a:pt x="283" y="316"/>
                  <a:pt x="284" y="316"/>
                  <a:pt x="284" y="315"/>
                </a:cubicBezTo>
                <a:cubicBezTo>
                  <a:pt x="284" y="315"/>
                  <a:pt x="284" y="315"/>
                  <a:pt x="284" y="315"/>
                </a:cubicBezTo>
                <a:cubicBezTo>
                  <a:pt x="284" y="315"/>
                  <a:pt x="284" y="314"/>
                  <a:pt x="284" y="314"/>
                </a:cubicBezTo>
                <a:cubicBezTo>
                  <a:pt x="284" y="314"/>
                  <a:pt x="284" y="314"/>
                  <a:pt x="284" y="314"/>
                </a:cubicBezTo>
                <a:cubicBezTo>
                  <a:pt x="285" y="313"/>
                  <a:pt x="285" y="313"/>
                  <a:pt x="285" y="312"/>
                </a:cubicBezTo>
                <a:cubicBezTo>
                  <a:pt x="285" y="312"/>
                  <a:pt x="285" y="311"/>
                  <a:pt x="284" y="311"/>
                </a:cubicBezTo>
                <a:cubicBezTo>
                  <a:pt x="284" y="311"/>
                  <a:pt x="284" y="310"/>
                  <a:pt x="284" y="310"/>
                </a:cubicBezTo>
                <a:cubicBezTo>
                  <a:pt x="284" y="310"/>
                  <a:pt x="284" y="310"/>
                  <a:pt x="284" y="309"/>
                </a:cubicBezTo>
                <a:cubicBezTo>
                  <a:pt x="284" y="309"/>
                  <a:pt x="284" y="309"/>
                  <a:pt x="284" y="309"/>
                </a:cubicBezTo>
                <a:cubicBezTo>
                  <a:pt x="284" y="309"/>
                  <a:pt x="283" y="308"/>
                  <a:pt x="283" y="308"/>
                </a:cubicBezTo>
                <a:cubicBezTo>
                  <a:pt x="283" y="308"/>
                  <a:pt x="283" y="308"/>
                  <a:pt x="283" y="308"/>
                </a:cubicBezTo>
                <a:cubicBezTo>
                  <a:pt x="283" y="307"/>
                  <a:pt x="282" y="307"/>
                  <a:pt x="282" y="307"/>
                </a:cubicBezTo>
                <a:cubicBezTo>
                  <a:pt x="282" y="307"/>
                  <a:pt x="282" y="307"/>
                  <a:pt x="282" y="307"/>
                </a:cubicBezTo>
                <a:cubicBezTo>
                  <a:pt x="235" y="268"/>
                  <a:pt x="235" y="268"/>
                  <a:pt x="235" y="268"/>
                </a:cubicBezTo>
                <a:cubicBezTo>
                  <a:pt x="235" y="14"/>
                  <a:pt x="235" y="14"/>
                  <a:pt x="235" y="14"/>
                </a:cubicBezTo>
                <a:cubicBezTo>
                  <a:pt x="590" y="14"/>
                  <a:pt x="590" y="14"/>
                  <a:pt x="590" y="14"/>
                </a:cubicBezTo>
                <a:cubicBezTo>
                  <a:pt x="357" y="81"/>
                  <a:pt x="357" y="81"/>
                  <a:pt x="357" y="81"/>
                </a:cubicBezTo>
                <a:cubicBezTo>
                  <a:pt x="354" y="82"/>
                  <a:pt x="352" y="85"/>
                  <a:pt x="352" y="88"/>
                </a:cubicBezTo>
                <a:cubicBezTo>
                  <a:pt x="352" y="615"/>
                  <a:pt x="352" y="615"/>
                  <a:pt x="352" y="615"/>
                </a:cubicBezTo>
                <a:lnTo>
                  <a:pt x="235" y="6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1"/>
          <p:cNvSpPr>
            <a:spLocks noEditPoints="1"/>
          </p:cNvSpPr>
          <p:nvPr/>
        </p:nvSpPr>
        <p:spPr bwMode="auto">
          <a:xfrm>
            <a:off x="582487" y="3896772"/>
            <a:ext cx="216024" cy="195236"/>
          </a:xfrm>
          <a:custGeom>
            <a:avLst/>
            <a:gdLst>
              <a:gd name="T0" fmla="*/ 537 w 587"/>
              <a:gd name="T1" fmla="*/ 74 h 569"/>
              <a:gd name="T2" fmla="*/ 530 w 587"/>
              <a:gd name="T3" fmla="*/ 0 h 569"/>
              <a:gd name="T4" fmla="*/ 293 w 587"/>
              <a:gd name="T5" fmla="*/ 71 h 569"/>
              <a:gd name="T6" fmla="*/ 56 w 587"/>
              <a:gd name="T7" fmla="*/ 0 h 569"/>
              <a:gd name="T8" fmla="*/ 49 w 587"/>
              <a:gd name="T9" fmla="*/ 74 h 569"/>
              <a:gd name="T10" fmla="*/ 0 w 587"/>
              <a:gd name="T11" fmla="*/ 102 h 569"/>
              <a:gd name="T12" fmla="*/ 28 w 587"/>
              <a:gd name="T13" fmla="*/ 537 h 569"/>
              <a:gd name="T14" fmla="*/ 293 w 587"/>
              <a:gd name="T15" fmla="*/ 569 h 569"/>
              <a:gd name="T16" fmla="*/ 558 w 587"/>
              <a:gd name="T17" fmla="*/ 537 h 569"/>
              <a:gd name="T18" fmla="*/ 587 w 587"/>
              <a:gd name="T19" fmla="*/ 102 h 569"/>
              <a:gd name="T20" fmla="*/ 523 w 587"/>
              <a:gd name="T21" fmla="*/ 14 h 569"/>
              <a:gd name="T22" fmla="*/ 516 w 587"/>
              <a:gd name="T23" fmla="*/ 439 h 569"/>
              <a:gd name="T24" fmla="*/ 300 w 587"/>
              <a:gd name="T25" fmla="*/ 83 h 569"/>
              <a:gd name="T26" fmla="*/ 523 w 587"/>
              <a:gd name="T27" fmla="*/ 14 h 569"/>
              <a:gd name="T28" fmla="*/ 71 w 587"/>
              <a:gd name="T29" fmla="*/ 14 h 569"/>
              <a:gd name="T30" fmla="*/ 286 w 587"/>
              <a:gd name="T31" fmla="*/ 479 h 569"/>
              <a:gd name="T32" fmla="*/ 63 w 587"/>
              <a:gd name="T33" fmla="*/ 439 h 569"/>
              <a:gd name="T34" fmla="*/ 573 w 587"/>
              <a:gd name="T35" fmla="*/ 508 h 569"/>
              <a:gd name="T36" fmla="*/ 353 w 587"/>
              <a:gd name="T37" fmla="*/ 523 h 569"/>
              <a:gd name="T38" fmla="*/ 293 w 587"/>
              <a:gd name="T39" fmla="*/ 555 h 569"/>
              <a:gd name="T40" fmla="*/ 234 w 587"/>
              <a:gd name="T41" fmla="*/ 523 h 569"/>
              <a:gd name="T42" fmla="*/ 14 w 587"/>
              <a:gd name="T43" fmla="*/ 508 h 569"/>
              <a:gd name="T44" fmla="*/ 28 w 587"/>
              <a:gd name="T45" fmla="*/ 88 h 569"/>
              <a:gd name="T46" fmla="*/ 49 w 587"/>
              <a:gd name="T47" fmla="*/ 446 h 569"/>
              <a:gd name="T48" fmla="*/ 71 w 587"/>
              <a:gd name="T49" fmla="*/ 453 h 569"/>
              <a:gd name="T50" fmla="*/ 289 w 587"/>
              <a:gd name="T51" fmla="*/ 498 h 569"/>
              <a:gd name="T52" fmla="*/ 291 w 587"/>
              <a:gd name="T53" fmla="*/ 498 h 569"/>
              <a:gd name="T54" fmla="*/ 293 w 587"/>
              <a:gd name="T55" fmla="*/ 499 h 569"/>
              <a:gd name="T56" fmla="*/ 296 w 587"/>
              <a:gd name="T57" fmla="*/ 498 h 569"/>
              <a:gd name="T58" fmla="*/ 297 w 587"/>
              <a:gd name="T59" fmla="*/ 498 h 569"/>
              <a:gd name="T60" fmla="*/ 516 w 587"/>
              <a:gd name="T61" fmla="*/ 453 h 569"/>
              <a:gd name="T62" fmla="*/ 537 w 587"/>
              <a:gd name="T63" fmla="*/ 446 h 569"/>
              <a:gd name="T64" fmla="*/ 558 w 587"/>
              <a:gd name="T65" fmla="*/ 88 h 569"/>
              <a:gd name="T66" fmla="*/ 573 w 587"/>
              <a:gd name="T67" fmla="*/ 50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7" h="569">
                <a:moveTo>
                  <a:pt x="558" y="74"/>
                </a:moveTo>
                <a:cubicBezTo>
                  <a:pt x="537" y="74"/>
                  <a:pt x="537" y="74"/>
                  <a:pt x="537" y="74"/>
                </a:cubicBezTo>
                <a:cubicBezTo>
                  <a:pt x="537" y="7"/>
                  <a:pt x="537" y="7"/>
                  <a:pt x="537" y="7"/>
                </a:cubicBezTo>
                <a:cubicBezTo>
                  <a:pt x="537" y="3"/>
                  <a:pt x="534" y="0"/>
                  <a:pt x="530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462" y="0"/>
                  <a:pt x="364" y="0"/>
                  <a:pt x="293" y="71"/>
                </a:cubicBezTo>
                <a:cubicBezTo>
                  <a:pt x="222" y="0"/>
                  <a:pt x="124" y="0"/>
                  <a:pt x="71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2" y="0"/>
                  <a:pt x="49" y="3"/>
                  <a:pt x="49" y="7"/>
                </a:cubicBezTo>
                <a:cubicBezTo>
                  <a:pt x="49" y="74"/>
                  <a:pt x="49" y="74"/>
                  <a:pt x="49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12" y="74"/>
                  <a:pt x="0" y="86"/>
                  <a:pt x="0" y="102"/>
                </a:cubicBezTo>
                <a:cubicBezTo>
                  <a:pt x="0" y="508"/>
                  <a:pt x="0" y="508"/>
                  <a:pt x="0" y="508"/>
                </a:cubicBezTo>
                <a:cubicBezTo>
                  <a:pt x="0" y="524"/>
                  <a:pt x="12" y="537"/>
                  <a:pt x="28" y="537"/>
                </a:cubicBezTo>
                <a:cubicBezTo>
                  <a:pt x="230" y="537"/>
                  <a:pt x="230" y="537"/>
                  <a:pt x="230" y="537"/>
                </a:cubicBezTo>
                <a:cubicBezTo>
                  <a:pt x="242" y="556"/>
                  <a:pt x="267" y="569"/>
                  <a:pt x="293" y="569"/>
                </a:cubicBezTo>
                <a:cubicBezTo>
                  <a:pt x="320" y="569"/>
                  <a:pt x="344" y="556"/>
                  <a:pt x="357" y="537"/>
                </a:cubicBezTo>
                <a:cubicBezTo>
                  <a:pt x="558" y="537"/>
                  <a:pt x="558" y="537"/>
                  <a:pt x="558" y="537"/>
                </a:cubicBezTo>
                <a:cubicBezTo>
                  <a:pt x="574" y="537"/>
                  <a:pt x="587" y="524"/>
                  <a:pt x="587" y="508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7" y="86"/>
                  <a:pt x="574" y="74"/>
                  <a:pt x="558" y="74"/>
                </a:cubicBezTo>
                <a:close/>
                <a:moveTo>
                  <a:pt x="523" y="14"/>
                </a:moveTo>
                <a:cubicBezTo>
                  <a:pt x="523" y="439"/>
                  <a:pt x="523" y="439"/>
                  <a:pt x="523" y="439"/>
                </a:cubicBezTo>
                <a:cubicBezTo>
                  <a:pt x="516" y="439"/>
                  <a:pt x="516" y="439"/>
                  <a:pt x="516" y="439"/>
                </a:cubicBezTo>
                <a:cubicBezTo>
                  <a:pt x="464" y="439"/>
                  <a:pt x="370" y="439"/>
                  <a:pt x="300" y="479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67" y="14"/>
                  <a:pt x="463" y="14"/>
                  <a:pt x="516" y="14"/>
                </a:cubicBezTo>
                <a:lnTo>
                  <a:pt x="523" y="14"/>
                </a:lnTo>
                <a:close/>
                <a:moveTo>
                  <a:pt x="63" y="14"/>
                </a:moveTo>
                <a:cubicBezTo>
                  <a:pt x="71" y="14"/>
                  <a:pt x="71" y="14"/>
                  <a:pt x="71" y="14"/>
                </a:cubicBezTo>
                <a:cubicBezTo>
                  <a:pt x="123" y="14"/>
                  <a:pt x="219" y="14"/>
                  <a:pt x="286" y="83"/>
                </a:cubicBezTo>
                <a:cubicBezTo>
                  <a:pt x="286" y="479"/>
                  <a:pt x="286" y="479"/>
                  <a:pt x="286" y="479"/>
                </a:cubicBezTo>
                <a:cubicBezTo>
                  <a:pt x="216" y="439"/>
                  <a:pt x="122" y="439"/>
                  <a:pt x="71" y="439"/>
                </a:cubicBezTo>
                <a:cubicBezTo>
                  <a:pt x="63" y="439"/>
                  <a:pt x="63" y="439"/>
                  <a:pt x="63" y="439"/>
                </a:cubicBezTo>
                <a:lnTo>
                  <a:pt x="63" y="14"/>
                </a:lnTo>
                <a:close/>
                <a:moveTo>
                  <a:pt x="573" y="508"/>
                </a:moveTo>
                <a:cubicBezTo>
                  <a:pt x="573" y="516"/>
                  <a:pt x="566" y="523"/>
                  <a:pt x="558" y="523"/>
                </a:cubicBezTo>
                <a:cubicBezTo>
                  <a:pt x="353" y="523"/>
                  <a:pt x="353" y="523"/>
                  <a:pt x="353" y="523"/>
                </a:cubicBezTo>
                <a:cubicBezTo>
                  <a:pt x="350" y="523"/>
                  <a:pt x="348" y="524"/>
                  <a:pt x="346" y="526"/>
                </a:cubicBezTo>
                <a:cubicBezTo>
                  <a:pt x="337" y="544"/>
                  <a:pt x="316" y="555"/>
                  <a:pt x="293" y="555"/>
                </a:cubicBezTo>
                <a:cubicBezTo>
                  <a:pt x="270" y="555"/>
                  <a:pt x="249" y="544"/>
                  <a:pt x="240" y="526"/>
                </a:cubicBezTo>
                <a:cubicBezTo>
                  <a:pt x="239" y="524"/>
                  <a:pt x="236" y="523"/>
                  <a:pt x="234" y="523"/>
                </a:cubicBezTo>
                <a:cubicBezTo>
                  <a:pt x="28" y="523"/>
                  <a:pt x="28" y="523"/>
                  <a:pt x="28" y="523"/>
                </a:cubicBezTo>
                <a:cubicBezTo>
                  <a:pt x="20" y="523"/>
                  <a:pt x="14" y="516"/>
                  <a:pt x="14" y="50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94"/>
                  <a:pt x="20" y="88"/>
                  <a:pt x="28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446"/>
                  <a:pt x="49" y="446"/>
                  <a:pt x="49" y="446"/>
                </a:cubicBezTo>
                <a:cubicBezTo>
                  <a:pt x="49" y="450"/>
                  <a:pt x="52" y="453"/>
                  <a:pt x="56" y="453"/>
                </a:cubicBezTo>
                <a:cubicBezTo>
                  <a:pt x="71" y="453"/>
                  <a:pt x="71" y="453"/>
                  <a:pt x="71" y="453"/>
                </a:cubicBezTo>
                <a:cubicBezTo>
                  <a:pt x="123" y="453"/>
                  <a:pt x="222" y="453"/>
                  <a:pt x="289" y="498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90" y="498"/>
                  <a:pt x="290" y="498"/>
                  <a:pt x="290" y="498"/>
                </a:cubicBezTo>
                <a:cubicBezTo>
                  <a:pt x="290" y="498"/>
                  <a:pt x="290" y="498"/>
                  <a:pt x="291" y="498"/>
                </a:cubicBezTo>
                <a:cubicBezTo>
                  <a:pt x="291" y="498"/>
                  <a:pt x="291" y="499"/>
                  <a:pt x="291" y="499"/>
                </a:cubicBezTo>
                <a:cubicBezTo>
                  <a:pt x="292" y="499"/>
                  <a:pt x="292" y="499"/>
                  <a:pt x="293" y="499"/>
                </a:cubicBezTo>
                <a:cubicBezTo>
                  <a:pt x="294" y="499"/>
                  <a:pt x="294" y="499"/>
                  <a:pt x="295" y="499"/>
                </a:cubicBezTo>
                <a:cubicBezTo>
                  <a:pt x="295" y="499"/>
                  <a:pt x="295" y="498"/>
                  <a:pt x="296" y="498"/>
                </a:cubicBezTo>
                <a:cubicBezTo>
                  <a:pt x="296" y="498"/>
                  <a:pt x="296" y="498"/>
                  <a:pt x="296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364" y="453"/>
                  <a:pt x="463" y="453"/>
                  <a:pt x="516" y="453"/>
                </a:cubicBezTo>
                <a:cubicBezTo>
                  <a:pt x="530" y="453"/>
                  <a:pt x="530" y="453"/>
                  <a:pt x="530" y="453"/>
                </a:cubicBezTo>
                <a:cubicBezTo>
                  <a:pt x="534" y="453"/>
                  <a:pt x="537" y="450"/>
                  <a:pt x="537" y="446"/>
                </a:cubicBezTo>
                <a:cubicBezTo>
                  <a:pt x="537" y="88"/>
                  <a:pt x="537" y="88"/>
                  <a:pt x="537" y="88"/>
                </a:cubicBezTo>
                <a:cubicBezTo>
                  <a:pt x="558" y="88"/>
                  <a:pt x="558" y="88"/>
                  <a:pt x="558" y="88"/>
                </a:cubicBezTo>
                <a:cubicBezTo>
                  <a:pt x="566" y="88"/>
                  <a:pt x="573" y="94"/>
                  <a:pt x="573" y="102"/>
                </a:cubicBezTo>
                <a:lnTo>
                  <a:pt x="573" y="5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2256"/>
      </p:ext>
    </p:extLst>
  </p:cSld>
  <p:clrMapOvr>
    <a:masterClrMapping/>
  </p:clrMapOvr>
  <p:transition spd="slow" advClick="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dsholder til billede 2" descr="Kompendium.pdf - Adobe Acrobat Reader DC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4" t="20443" r="28020" b="7408"/>
          <a:stretch/>
        </p:blipFill>
        <p:spPr>
          <a:xfrm>
            <a:off x="957411" y="374650"/>
            <a:ext cx="6638925" cy="4387850"/>
          </a:xfrm>
        </p:spPr>
      </p:pic>
      <p:graphicFrame>
        <p:nvGraphicFramePr>
          <p:cNvPr id="6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500073"/>
              </p:ext>
            </p:extLst>
          </p:nvPr>
        </p:nvGraphicFramePr>
        <p:xfrm>
          <a:off x="5868144" y="123478"/>
          <a:ext cx="2818656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Brugerdefineret 3">
            <a:hlinkClick r:id="" action="ppaction://hlinkshowjump?jump=lastslideviewed" highlightClick="1"/>
          </p:cNvPr>
          <p:cNvSpPr/>
          <p:nvPr/>
        </p:nvSpPr>
        <p:spPr>
          <a:xfrm>
            <a:off x="179512" y="627534"/>
            <a:ext cx="8856984" cy="4032448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1640309"/>
      </p:ext>
    </p:extLst>
  </p:cSld>
  <p:clrMapOvr>
    <a:masterClrMapping/>
  </p:clrMapOvr>
  <p:transition spd="slow" advClick="0">
    <p:push dir="u"/>
  </p:transition>
</p:sld>
</file>

<file path=ppt/theme/theme1.xml><?xml version="1.0" encoding="utf-8"?>
<a:theme xmlns:a="http://schemas.openxmlformats.org/drawingml/2006/main" name="Blank">
  <a:themeElements>
    <a:clrScheme name="SEGES 1 - AKM">
      <a:dk1>
        <a:srgbClr val="000000"/>
      </a:dk1>
      <a:lt1>
        <a:sysClr val="window" lastClr="FFFFFF"/>
      </a:lt1>
      <a:dk2>
        <a:srgbClr val="09562C"/>
      </a:dk2>
      <a:lt2>
        <a:srgbClr val="E7E5DB"/>
      </a:lt2>
      <a:accent1>
        <a:srgbClr val="076471"/>
      </a:accent1>
      <a:accent2>
        <a:srgbClr val="C8C7B2"/>
      </a:accent2>
      <a:accent3>
        <a:srgbClr val="9DDCF9"/>
      </a:accent3>
      <a:accent4>
        <a:srgbClr val="7C9877"/>
      </a:accent4>
      <a:accent5>
        <a:srgbClr val="338291"/>
      </a:accent5>
      <a:accent6>
        <a:srgbClr val="E95D0F"/>
      </a:accent6>
      <a:hlink>
        <a:srgbClr val="7DA3AD"/>
      </a:hlink>
      <a:folHlink>
        <a:srgbClr val="E95D0F"/>
      </a:folHlink>
    </a:clrScheme>
    <a:fontScheme name="SE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EGES.potx" id="{A1D754C6-402D-413A-B882-45D1C0F8DB71}" vid="{754D3CC7-479D-4DD6-BE6C-4D8BBBD5E07F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VFL 1">
      <a:dk1>
        <a:srgbClr val="3F3F3F"/>
      </a:dk1>
      <a:lt1>
        <a:sysClr val="window" lastClr="FFFFFF"/>
      </a:lt1>
      <a:dk2>
        <a:srgbClr val="09562C"/>
      </a:dk2>
      <a:lt2>
        <a:srgbClr val="C8C7B2"/>
      </a:lt2>
      <a:accent1>
        <a:srgbClr val="09562C"/>
      </a:accent1>
      <a:accent2>
        <a:srgbClr val="D0C22B"/>
      </a:accent2>
      <a:accent3>
        <a:srgbClr val="C8C7B2"/>
      </a:accent3>
      <a:accent4>
        <a:srgbClr val="000000"/>
      </a:accent4>
      <a:accent5>
        <a:srgbClr val="9DDCF9"/>
      </a:accent5>
      <a:accent6>
        <a:srgbClr val="E95D0F"/>
      </a:accent6>
      <a:hlink>
        <a:srgbClr val="09562C"/>
      </a:hlink>
      <a:folHlink>
        <a:srgbClr val="09562C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Contact xmlns="http://schemas.microsoft.com/sharepoint/v3">
      <UserInfo>
        <DisplayName/>
        <AccountId xsi:nil="true"/>
        <AccountType/>
      </UserInfo>
    </PublishingContact>
    <Revisionsdato xmlns="5aa14257-579e-4a1f-bbbb-3c8dd7393476">2017-06-23T06:29:00+00:00</Revisionsdato>
    <DynamicPublishingContent14 xmlns="http://schemas.microsoft.com/sharepoint/v3" xsi:nil="true"/>
    <PublishingRollupImage xmlns="http://schemas.microsoft.com/sharepoint/v3" xsi:nil="true"/>
    <ArticleStartDate xmlns="http://schemas.microsoft.com/sharepoint/v3">2017-06-22T22:00:00+00:00</ArticleStartDate>
    <Noegleord xmlns="5aa14257-579e-4a1f-bbbb-3c8dd7393476">Strategi, ledelse, økonomi, omverden</Noegleord>
    <DynamicPublishingContent6 xmlns="http://schemas.microsoft.com/sharepoint/v3" xsi:nil="true"/>
    <Kontaktpersoner xmlns="5aa14257-579e-4a1f-bbbb-3c8dd7393476">
      <UserInfo>
        <DisplayName/>
        <AccountId xsi:nil="true"/>
        <AccountType/>
      </UserInfo>
    </Kontaktpersoner>
    <DynamicPublishingContent1 xmlns="http://schemas.microsoft.com/sharepoint/v3" xsi:nil="true"/>
    <SummaryLinks xmlns="http://schemas.microsoft.com/sharepoint/v3">&lt;div title="_schemaversion" id="_3"&gt;
  &lt;div title="_view"&gt;
    &lt;span title="_columns"&gt;1&lt;/span&gt;
    &lt;span title="_linkstyle"&gt;&lt;/span&gt;
    &lt;span title="_groupstyle"&gt;&lt;/span&gt;
  &lt;/div&gt;
&lt;/div&gt;</SummaryLinks>
    <PublishingStartDate xmlns="http://schemas.microsoft.com/sharepoint/v3" xsi:nil="true"/>
    <PublishingVariationRelationshipLinkFieldID xmlns="http://schemas.microsoft.com/sharepoint/v3">
      <Url xsi:nil="true"/>
      <Description xsi:nil="true"/>
    </PublishingVariationRelationshipLinkFieldID>
    <_dlc_DocId xmlns="303eeafb-7dff-46db-9396-e9c651f530ea">LBINFO-1539357876-1947</_dlc_DocId>
    <DynamicPublishingContent4 xmlns="http://schemas.microsoft.com/sharepoint/v3" xsi:nil="true"/>
    <Listekode xmlns="5aa14257-579e-4a1f-bbbb-3c8dd7393476" xsi:nil="true"/>
    <TaxCatchAll xmlns="303eeafb-7dff-46db-9396-e9c651f530ea">
      <Value>15</Value>
    </TaxCatchAll>
    <HeaderStyleDefinitions xmlns="http://schemas.microsoft.com/sharepoint/v3" xsi:nil="true"/>
    <Skribenter xmlns="5aa14257-579e-4a1f-bbbb-3c8dd7393476">
      <UserInfo>
        <DisplayName/>
        <AccountId xsi:nil="true"/>
        <AccountType/>
      </UserInfo>
    </Skribenter>
    <Informationsserie xmlns="5aa14257-579e-4a1f-bbbb-3c8dd7393476" xsi:nil="true"/>
    <DynamicPublishingContent10 xmlns="http://schemas.microsoft.com/sharepoint/v3" xsi:nil="true"/>
    <Audience xmlns="http://schemas.microsoft.com/sharepoint/v3" xsi:nil="true"/>
    <DynamicPublishingContent7 xmlns="http://schemas.microsoft.com/sharepoint/v3" xsi:nil="true"/>
    <PublishingImageCaption xmlns="http://schemas.microsoft.com/sharepoint/v3" xsi:nil="true"/>
    <DynamicPublishingContent2 xmlns="http://schemas.microsoft.com/sharepoint/v3" xsi:nil="true"/>
    <DynamicPublishingContent13 xmlns="http://schemas.microsoft.com/sharepoint/v3" xsi:nil="true"/>
    <DynamicPublishingContent5 xmlns="http://schemas.microsoft.com/sharepoint/v3" xsi:nil="true"/>
    <PublishingVariationGroupID xmlns="http://schemas.microsoft.com/sharepoint/v3" xsi:nil="true"/>
    <DynamicPublishingContent0 xmlns="http://schemas.microsoft.com/sharepoint/v3" xsi:nil="true"/>
    <PublishingExpirationDate xmlns="http://schemas.microsoft.com/sharepoint/v3" xsi:nil="true"/>
    <PublishingContactPicture xmlns="http://schemas.microsoft.com/sharepoint/v3">
      <Url xsi:nil="true"/>
      <Description xsi:nil="true"/>
    </PublishingContactPicture>
    <DynamicPublishingContent11 xmlns="http://schemas.microsoft.com/sharepoint/v3" xsi:nil="true"/>
    <PublishingContactName xmlns="http://schemas.microsoft.com/sharepoint/v3" xsi:nil="true"/>
    <Comments xmlns="http://schemas.microsoft.com/sharepoint/v3">Den strategiske intention består af virksomheden mission, værdier, vision og virksomhedens strategiske mål. I følgende Power Point finder du eksempler og en skabelon til formuleringen af den strategiske intention.</Comments>
    <Nummer xmlns="5aa14257-579e-4a1f-bbbb-3c8dd7393476" xsi:nil="true"/>
    <_dlc_DocIdUrl xmlns="303eeafb-7dff-46db-9396-e9c651f530ea">
      <Url>https://sp.landbrugsinfo.dk/Afrapportering/innovation/2017/_layouts/DocIdRedir.aspx?ID=LBINFO-1539357876-1947</Url>
      <Description>LBINFO-1539357876-1947</Description>
    </_dlc_DocIdUrl>
    <PublishingPageContent xmlns="http://schemas.microsoft.com/sharepoint/v3" xsi:nil="true"/>
    <DynamicPublishingContent3 xmlns="http://schemas.microsoft.com/sharepoint/v3" xsi:nil="true"/>
    <Sorteringsorden xmlns="5aa14257-579e-4a1f-bbbb-3c8dd7393476" xsi:nil="true"/>
    <DynamicPublishingContent8 xmlns="http://schemas.microsoft.com/sharepoint/v3" xsi:nil="true"/>
    <ArticleByLine xmlns="http://schemas.microsoft.com/sharepoint/v3" xsi:nil="true"/>
    <Bekraeftelsesdato xmlns="5aa14257-579e-4a1f-bbbb-3c8dd7393476">2017-06-23T06:29:00+00:00</Bekraeftelsesdato>
    <PublishingContactEmail xmlns="http://schemas.microsoft.com/sharepoint/v3" xsi:nil="true"/>
    <DynamicPublishingContent12 xmlns="http://schemas.microsoft.com/sharepoint/v3" xsi:nil="true"/>
    <Forfattere xmlns="5aa14257-579e-4a1f-bbbb-3c8dd7393476">
      <UserInfo>
        <DisplayName>i:0e.t|dlbr idp|lcwis@prod.dli</DisplayName>
        <AccountId>16559</AccountId>
        <AccountType/>
      </UserInfo>
    </Forfattere>
    <PublishingPageImage xmlns="http://schemas.microsoft.com/sharepoint/v3" xsi:nil="true"/>
    <DynamicPublishingContent9 xmlns="http://schemas.microsoft.com/sharepoint/v3" xsi:nil="true"/>
    <PermalinkID xmlns="fc0fdba4-151c-4e55-9dcc-4c0be9bb72c9">4cb49937-7385-48a4-8af5-4e2dff7654ea</PermalinkID>
    <TaksonomiTaxHTField0 xmlns="fc0fdba4-151c-4e55-9dcc-4c0be9bb72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strategi og ledelse</TermName>
          <TermId xmlns="http://schemas.microsoft.com/office/infopath/2007/PartnerControls">a477dee3-97f4-4599-90da-e58b30568daf</TermId>
        </TermInfo>
      </Terms>
    </TaksonomiTaxHTField0>
    <Afrapportering xmlns="fc0fdba4-151c-4e55-9dcc-4c0be9bb72c9">251;#Ledelseskompetence til drift og forretningsudvikling</Afrapportering>
    <WebInfoMultiSelect xmlns="fc0fdba4-151c-4e55-9dcc-4c0be9bb72c9" xsi:nil="true"/>
    <EnclosureFor xmlns="fc0fdba4-151c-4e55-9dcc-4c0be9bb72c9">
      <Url xsi:nil="true"/>
      <Description xsi:nil="true"/>
    </EnclosureFor>
    <WebInfoSubjects xmlns="fc0fdba4-151c-4e55-9dcc-4c0be9bb72c9">41;#Ledelse;#19;#Strategi;#25;#Økonomi</WebInfoSubjects>
    <Ansvarligafdeling xmlns="fc0fdba4-151c-4e55-9dcc-4c0be9bb72c9">38</Ansvarligafdeling>
    <ProjectID xmlns="fc0fdba4-151c-4e55-9dcc-4c0be9bb72c9">X251X</ProjectID>
    <Bevillingsgivere xmlns="fc0fdba4-151c-4e55-9dcc-4c0be9bb72c9" xsi:nil="true"/>
    <NetSkabelonValue xmlns="fc0fdba4-151c-4e55-9dcc-4c0be9bb72c9" xsi:nil="true"/>
    <GammelURL xmlns="fc0fdba4-151c-4e55-9dcc-4c0be9bb72c9" xsi:nil="true"/>
    <WebInfoLawCodes xmlns="fc0fdba4-151c-4e55-9dcc-4c0be9bb72c9" xsi:nil="true"/>
    <Arkiveringsdato xmlns="fc0fdba4-151c-4e55-9dcc-4c0be9bb72c9">2099-12-31T23:00:00+00:00</Arkiveringsdato>
    <Ingen_x0020_besked_x0020_ved_x0020_arkivering xmlns="fc0fdba4-151c-4e55-9dcc-4c0be9bb72c9">false</Ingen_x0020_besked_x0020_ved_x0020_arkivering>
    <Rettighedsgruppe xmlns="fc0fdba4-151c-4e55-9dcc-4c0be9bb72c9">1</Rettighedsgruppe>
    <Afsender xmlns="fc0fdba4-151c-4e55-9dcc-4c0be9bb72c9">2</Afsender>
    <HideInRollups xmlns="fc0fdba4-151c-4e55-9dcc-4c0be9bb72c9">false</HideInRollups>
    <Projekter xmlns="fc0fdba4-151c-4e55-9dcc-4c0be9bb72c9" xsi:nil="true"/>
    <HitCount xmlns="fc0fdba4-151c-4e55-9dcc-4c0be9bb72c9">0</HitCount>
    <IsHiddenFromRollup xmlns="fc0fdba4-151c-4e55-9dcc-4c0be9bb72c9">0</IsHiddenFromRollup>
    <FinanceYear xmlns="fc0fdba4-151c-4e55-9dcc-4c0be9bb72c9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Set Item Permission, based on rettighedsgruppe</Name>
    <Synchronization>Asynchronous</Synchronization>
    <Type>10001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Set Item Permission, based on rettighedsgruppe</Name>
    <Synchronization>Asynchronous</Synchronization>
    <Type>10002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WebInfo Content Page Event</Name>
    <Synchronization>Synchronous</Synchronization>
    <Type>1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Synchronous</Synchronization>
    <Type>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Asynchronous</Synchronization>
    <Type>10002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Landbrugsinfo Artikelside" ma:contentTypeID="0x010100C568DB52D9D0A14D9B2FDCC96666E9F2007948130EC3DB064584E219954237AF3900242457EFB8B24247815D688C526CD44D00C26A9DBCB02B5C4DA1F017B836C045C00060750ADE2E6249BABB5C6118FC133DE800B6E1A9893ABA4670B08C14B9C53A30D300DFDD00033E6F28498F2F4F69AD32C836" ma:contentTypeVersion="99" ma:contentTypeDescription="Den primære contenttype der anvendes på Landbrugsinfo" ma:contentTypeScope="" ma:versionID="30268ccbfe6ffcf661d236a815070a3d">
  <xsd:schema xmlns:xsd="http://www.w3.org/2001/XMLSchema" xmlns:xs="http://www.w3.org/2001/XMLSchema" xmlns:p="http://schemas.microsoft.com/office/2006/metadata/properties" xmlns:ns1="http://schemas.microsoft.com/sharepoint/v3" xmlns:ns2="fc0fdba4-151c-4e55-9dcc-4c0be9bb72c9" xmlns:ns3="5aa14257-579e-4a1f-bbbb-3c8dd7393476" xmlns:ns4="303eeafb-7dff-46db-9396-e9c651f530ea" targetNamespace="http://schemas.microsoft.com/office/2006/metadata/properties" ma:root="true" ma:fieldsID="916f208cf76aba52891b1e3cd09b26c9" ns1:_="" ns2:_="" ns3:_="" ns4:_="">
    <xsd:import namespace="http://schemas.microsoft.com/sharepoint/v3"/>
    <xsd:import namespace="fc0fdba4-151c-4e55-9dcc-4c0be9bb72c9"/>
    <xsd:import namespace="5aa14257-579e-4a1f-bbbb-3c8dd7393476"/>
    <xsd:import namespace="303eeafb-7dff-46db-9396-e9c651f530ea"/>
    <xsd:element name="properties">
      <xsd:complexType>
        <xsd:sequence>
          <xsd:element name="documentManagement">
            <xsd:complexType>
              <xsd:all>
                <xsd:element ref="ns1:Comments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1:PublishingPageImage" minOccurs="0"/>
                <xsd:element ref="ns1:PublishingPageContent" minOccurs="0"/>
                <xsd:element ref="ns1:SummaryLinks" minOccurs="0"/>
                <xsd:element ref="ns1:ArticleByLine" minOccurs="0"/>
                <xsd:element ref="ns1:ArticleStartDate" minOccurs="0"/>
                <xsd:element ref="ns1:PublishingImageCaption" minOccurs="0"/>
                <xsd:element ref="ns1:HeaderStyleDefinitions" minOccurs="0"/>
                <xsd:element ref="ns2:Ansvarligafdeling" minOccurs="0"/>
                <xsd:element ref="ns3:Forfattere" minOccurs="0"/>
                <xsd:element ref="ns2:Rettighedsgruppe"/>
                <xsd:element ref="ns3:Listekode" minOccurs="0"/>
                <xsd:element ref="ns3:Nummer" minOccurs="0"/>
                <xsd:element ref="ns3:Noegleord" minOccurs="0"/>
                <xsd:element ref="ns3:Informationsserie" minOccurs="0"/>
                <xsd:element ref="ns3:Bekraeftelsesdato" minOccurs="0"/>
                <xsd:element ref="ns3:Revisionsdato" minOccurs="0"/>
                <xsd:element ref="ns2:Afsender" minOccurs="0"/>
                <xsd:element ref="ns2:Arkiveringsdato"/>
                <xsd:element ref="ns2:Ingen_x0020_besked_x0020_ved_x0020_arkivering" minOccurs="0"/>
                <xsd:element ref="ns2:HideInRollups" minOccurs="0"/>
                <xsd:element ref="ns2:IsHiddenFromRollup" minOccurs="0"/>
                <xsd:element ref="ns1:DynamicPublishingContent0" minOccurs="0"/>
                <xsd:element ref="ns1:DynamicPublishingContent1" minOccurs="0"/>
                <xsd:element ref="ns1:DynamicPublishingContent2" minOccurs="0"/>
                <xsd:element ref="ns1:DynamicPublishingContent3" minOccurs="0"/>
                <xsd:element ref="ns1:DynamicPublishingContent4" minOccurs="0"/>
                <xsd:element ref="ns1:DynamicPublishingContent5" minOccurs="0"/>
                <xsd:element ref="ns3:Sorteringsorden" minOccurs="0"/>
                <xsd:element ref="ns2:EnclosureFor" minOccurs="0"/>
                <xsd:element ref="ns2:GammelURL" minOccurs="0"/>
                <xsd:element ref="ns2:NetSkabelonValue" minOccurs="0"/>
                <xsd:element ref="ns2:Projekter" minOccurs="0"/>
                <xsd:element ref="ns2:WebInfoSubjects" minOccurs="0"/>
                <xsd:element ref="ns2:HitCount" minOccurs="0"/>
                <xsd:element ref="ns2:PermalinkID" minOccurs="0"/>
                <xsd:element ref="ns2:WebInfoMultiSelect" minOccurs="0"/>
                <xsd:element ref="ns4:_dlc_DocId" minOccurs="0"/>
                <xsd:element ref="ns4:_dlc_DocIdUrl" minOccurs="0"/>
                <xsd:element ref="ns4:_dlc_DocIdPersistId" minOccurs="0"/>
                <xsd:element ref="ns1:DynamicPublishingContent6" minOccurs="0"/>
                <xsd:element ref="ns1:DynamicPublishingContent7" minOccurs="0"/>
                <xsd:element ref="ns1:DynamicPublishingContent8" minOccurs="0"/>
                <xsd:element ref="ns1:DynamicPublishingContent9" minOccurs="0"/>
                <xsd:element ref="ns1:DynamicPublishingContent10" minOccurs="0"/>
                <xsd:element ref="ns1:DynamicPublishingContent11" minOccurs="0"/>
                <xsd:element ref="ns1:DynamicPublishingContent12" minOccurs="0"/>
                <xsd:element ref="ns1:DynamicPublishingContent13" minOccurs="0"/>
                <xsd:element ref="ns1:DynamicPublishingContent14" minOccurs="0"/>
                <xsd:element ref="ns2:TaksonomiTaxHTField0" minOccurs="0"/>
                <xsd:element ref="ns4:TaxCatchAll" minOccurs="0"/>
                <xsd:element ref="ns4:TaxCatchAllLabel" minOccurs="0"/>
                <xsd:element ref="ns2:Bevillingsgivere" minOccurs="0"/>
                <xsd:element ref="ns2:FinanceYear" minOccurs="0"/>
                <xsd:element ref="ns2:WebInfoLawCodes" minOccurs="0"/>
                <xsd:element ref="ns2:Afrapportering" minOccurs="0"/>
                <xsd:element ref="ns3:Kontaktpersoner" minOccurs="0"/>
                <xsd:element ref="ns3:Skribenter" minOccurs="0"/>
                <xsd:element ref="ns2:Projec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ma:displayName="Beskrivelse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Startdato for planlægning" ma:internalName="PublishingStartDate">
      <xsd:simpleType>
        <xsd:restriction base="dms:Unknown"/>
      </xsd:simpleType>
    </xsd:element>
    <xsd:element name="PublishingExpirationDate" ma:index="10" nillable="true" ma:displayName="Slutdato for planlægning" ma:internalName="PublishingExpirationDate">
      <xsd:simpleType>
        <xsd:restriction base="dms:Unknown"/>
      </xsd:simpleType>
    </xsd:element>
    <xsd:element name="PublishingContact" ma:index="11" nillable="true" ma:displayName="Kontaktperson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E-mail-adresse på kontaktperson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Navn på kontaktperson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Billede af kontaktperson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Sidelayout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Variationsgruppe-id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Relationshyperlink for variation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Opløftningsbillede" ma:internalName="PublishingRollupImage">
      <xsd:simpleType>
        <xsd:restriction base="dms:Unknown"/>
      </xsd:simpleType>
    </xsd:element>
    <xsd:element name="Audience" ma:index="19" nillable="true" ma:displayName="Målgrupper" ma:description="" ma:internalName="Audience">
      <xsd:simpleType>
        <xsd:restriction base="dms:Unknown"/>
      </xsd:simpleType>
    </xsd:element>
    <xsd:element name="PublishingPageImage" ma:index="20" nillable="true" ma:displayName="Sidebillede" ma:internalName="PublishingPageImage">
      <xsd:simpleType>
        <xsd:restriction base="dms:Unknown"/>
      </xsd:simpleType>
    </xsd:element>
    <xsd:element name="PublishingPageContent" ma:index="21" nillable="true" ma:displayName="Sideindhold" ma:internalName="PublishingPageContent">
      <xsd:simpleType>
        <xsd:restriction base="dms:Unknown"/>
      </xsd:simpleType>
    </xsd:element>
    <xsd:element name="SummaryLinks" ma:index="22" nillable="true" ma:displayName="Oversigtshyperlinks" ma:internalName="SummaryLinks">
      <xsd:simpleType>
        <xsd:restriction base="dms:Unknown"/>
      </xsd:simpleType>
    </xsd:element>
    <xsd:element name="ArticleByLine" ma:index="23" nillable="true" ma:displayName="Forfatterlinje" ma:internalName="ArticleByLine">
      <xsd:simpleType>
        <xsd:restriction base="dms:Text">
          <xsd:maxLength value="255"/>
        </xsd:restriction>
      </xsd:simpleType>
    </xsd:element>
    <xsd:element name="ArticleStartDate" ma:index="24" nillable="true" ma:displayName="Artikeldato" ma:format="DateOnly" ma:internalName="ArticleStartDate">
      <xsd:simpleType>
        <xsd:restriction base="dms:DateTime"/>
      </xsd:simpleType>
    </xsd:element>
    <xsd:element name="PublishingImageCaption" ma:index="25" nillable="true" ma:displayName="Billedtekst" ma:internalName="PublishingImageCaption">
      <xsd:simpleType>
        <xsd:restriction base="dms:Unknown"/>
      </xsd:simpleType>
    </xsd:element>
    <xsd:element name="HeaderStyleDefinitions" ma:index="26" nillable="true" ma:displayName="Typografidefinitioner" ma:hidden="true" ma:internalName="HeaderStyleDefinitions">
      <xsd:simpleType>
        <xsd:restriction base="dms:Unknown"/>
      </xsd:simpleType>
    </xsd:element>
    <xsd:element name="DynamicPublishingContent0" ma:index="41" nillable="true" ma:displayName="Dynamisk sideindhold (1)" ma:hidden="true" ma:internalName="DynamicPublishingContent0">
      <xsd:simpleType>
        <xsd:restriction base="dms:Unknown"/>
      </xsd:simpleType>
    </xsd:element>
    <xsd:element name="DynamicPublishingContent1" ma:index="42" nillable="true" ma:displayName="Dynamisk sideindhold (2)" ma:hidden="true" ma:internalName="DynamicPublishingContent1">
      <xsd:simpleType>
        <xsd:restriction base="dms:Unknown"/>
      </xsd:simpleType>
    </xsd:element>
    <xsd:element name="DynamicPublishingContent2" ma:index="43" nillable="true" ma:displayName="Dynamisk sideindhold (3)" ma:hidden="true" ma:internalName="DynamicPublishingContent2">
      <xsd:simpleType>
        <xsd:restriction base="dms:Unknown"/>
      </xsd:simpleType>
    </xsd:element>
    <xsd:element name="DynamicPublishingContent3" ma:index="44" nillable="true" ma:displayName="Dynamisk sideindhold (4)" ma:hidden="true" ma:internalName="DynamicPublishingContent3">
      <xsd:simpleType>
        <xsd:restriction base="dms:Unknown"/>
      </xsd:simpleType>
    </xsd:element>
    <xsd:element name="DynamicPublishingContent4" ma:index="45" nillable="true" ma:displayName="Dynamisk sideindhold (5)" ma:hidden="true" ma:internalName="DynamicPublishingContent4">
      <xsd:simpleType>
        <xsd:restriction base="dms:Unknown"/>
      </xsd:simpleType>
    </xsd:element>
    <xsd:element name="DynamicPublishingContent5" ma:index="46" nillable="true" ma:displayName="Dynamisk sideindhold (6)" ma:hidden="true" ma:internalName="DynamicPublishingContent5">
      <xsd:simpleType>
        <xsd:restriction base="dms:Unknown"/>
      </xsd:simpleType>
    </xsd:element>
    <xsd:element name="DynamicPublishingContent6" ma:index="59" nillable="true" ma:displayName="Dynamisk sideindhold (7)" ma:hidden="true" ma:internalName="DynamicPublishingContent6">
      <xsd:simpleType>
        <xsd:restriction base="dms:Unknown"/>
      </xsd:simpleType>
    </xsd:element>
    <xsd:element name="DynamicPublishingContent7" ma:index="60" nillable="true" ma:displayName="Dynamisk sideindhold (8)" ma:hidden="true" ma:internalName="DynamicPublishingContent7">
      <xsd:simpleType>
        <xsd:restriction base="dms:Unknown"/>
      </xsd:simpleType>
    </xsd:element>
    <xsd:element name="DynamicPublishingContent8" ma:index="61" nillable="true" ma:displayName="Dynamisk sideindhold (9)" ma:hidden="true" ma:internalName="DynamicPublishingContent8">
      <xsd:simpleType>
        <xsd:restriction base="dms:Unknown"/>
      </xsd:simpleType>
    </xsd:element>
    <xsd:element name="DynamicPublishingContent9" ma:index="62" nillable="true" ma:displayName="Dynamisk sideindhold (10)" ma:hidden="true" ma:internalName="DynamicPublishingContent9">
      <xsd:simpleType>
        <xsd:restriction base="dms:Unknown"/>
      </xsd:simpleType>
    </xsd:element>
    <xsd:element name="DynamicPublishingContent10" ma:index="63" nillable="true" ma:displayName="Dynamisk sideindhold (11)" ma:hidden="true" ma:internalName="DynamicPublishingContent10">
      <xsd:simpleType>
        <xsd:restriction base="dms:Unknown"/>
      </xsd:simpleType>
    </xsd:element>
    <xsd:element name="DynamicPublishingContent11" ma:index="64" nillable="true" ma:displayName="Dynamisk sideindhold (12)" ma:hidden="true" ma:internalName="DynamicPublishingContent11">
      <xsd:simpleType>
        <xsd:restriction base="dms:Unknown"/>
      </xsd:simpleType>
    </xsd:element>
    <xsd:element name="DynamicPublishingContent12" ma:index="65" nillable="true" ma:displayName="Dynamisk sideindhold (13)" ma:hidden="true" ma:internalName="DynamicPublishingContent12">
      <xsd:simpleType>
        <xsd:restriction base="dms:Unknown"/>
      </xsd:simpleType>
    </xsd:element>
    <xsd:element name="DynamicPublishingContent13" ma:index="66" nillable="true" ma:displayName="Dynamisk sideindhold (14)" ma:hidden="true" ma:internalName="DynamicPublishingContent13">
      <xsd:simpleType>
        <xsd:restriction base="dms:Unknown"/>
      </xsd:simpleType>
    </xsd:element>
    <xsd:element name="DynamicPublishingContent14" ma:index="67" nillable="true" ma:displayName="Dynamisk sideindhold (15)" ma:hidden="true" ma:internalName="DynamicPublishingContent14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fdba4-151c-4e55-9dcc-4c0be9bb72c9" elementFormDefault="qualified">
    <xsd:import namespace="http://schemas.microsoft.com/office/2006/documentManagement/types"/>
    <xsd:import namespace="http://schemas.microsoft.com/office/infopath/2007/PartnerControls"/>
    <xsd:element name="Ansvarligafdeling" ma:index="27" nillable="true" ma:displayName="Ansvarlig afdeling" ma:list="{2b5a13a3-256c-433f-bc8b-bde4d05df095}" ma:internalName="Ansvarligafdeling" ma:showField="Title" ma:web="303eeafb-7dff-46db-9396-e9c651f530ea">
      <xsd:simpleType>
        <xsd:restriction base="dms:Lookup"/>
      </xsd:simpleType>
    </xsd:element>
    <xsd:element name="Rettighedsgruppe" ma:index="29" ma:displayName="Rettighedsgruppe" ma:default="2;#Basis" ma:list="{cd861654-9942-42cc-b4e8-22e2eb33fafe}" ma:internalName="Rettighedsgruppe" ma:readOnly="false" ma:showField="Title" ma:web="303eeafb-7dff-46db-9396-e9c651f530ea">
      <xsd:simpleType>
        <xsd:restriction base="dms:Lookup"/>
      </xsd:simpleType>
    </xsd:element>
    <xsd:element name="Afsender" ma:index="36" nillable="true" ma:displayName="Afsender" ma:default="2;#Landscentret" ma:list="{b497b606-9a6f-4593-a3de-acb9bcbea154}" ma:internalName="Afsender" ma:showField="LinkTitleNoMenu" ma:web="303eeafb-7dff-46db-9396-e9c651f530ea">
      <xsd:simpleType>
        <xsd:restriction base="dms:Lookup"/>
      </xsd:simpleType>
    </xsd:element>
    <xsd:element name="Arkiveringsdato" ma:index="37" ma:displayName="Arkiveringsdato" ma:format="DateOnly" ma:internalName="Arkiveringsdato">
      <xsd:simpleType>
        <xsd:restriction base="dms:DateTime"/>
      </xsd:simpleType>
    </xsd:element>
    <xsd:element name="Ingen_x0020_besked_x0020_ved_x0020_arkivering" ma:index="38" nillable="true" ma:displayName="Ingen besked ved arkivering" ma:default="0" ma:description="Klik her, for ikke at modtage en besked, når dokumentet når sin udløbsdato" ma:internalName="Ingen_x0020_besked_x0020_ved_x0020_arkivering">
      <xsd:simpleType>
        <xsd:restriction base="dms:Boolean"/>
      </xsd:simpleType>
    </xsd:element>
    <xsd:element name="HideInRollups" ma:index="39" nillable="true" ma:displayName="Skjul i artikellister" ma:default="0" ma:description="Klik her for at skjule siden i artikellister" ma:internalName="HideInRollups">
      <xsd:simpleType>
        <xsd:restriction base="dms:Boolean"/>
      </xsd:simpleType>
    </xsd:element>
    <xsd:element name="IsHiddenFromRollup" ma:index="40" nillable="true" ma:displayName="Skjult i artikellister (system)" ma:decimals="0" ma:default="0" ma:description="Understøtter infrastrukturen" ma:internalName="IsHiddenFromRollup">
      <xsd:simpleType>
        <xsd:restriction base="dms:Number"/>
      </xsd:simpleType>
    </xsd:element>
    <xsd:element name="EnclosureFor" ma:index="48" nillable="true" ma:displayName="Bilag til" ma:description="Peger på bilagets moderdokument" ma:internalName="EnclosureFo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ammelURL" ma:index="49" nillable="true" ma:displayName="Gammel URL" ma:description="Tidligere placering på landbrugsinfo" ma:internalName="GammelURL">
      <xsd:simpleType>
        <xsd:restriction base="dms:Text">
          <xsd:maxLength value="255"/>
        </xsd:restriction>
      </xsd:simpleType>
    </xsd:element>
    <xsd:element name="NetSkabelonValue" ma:index="50" nillable="true" ma:displayName="NetSkabelon værdier" ma:internalName="NetSkabelonValue">
      <xsd:simpleType>
        <xsd:restriction base="dms:Text">
          <xsd:maxLength value="255"/>
        </xsd:restriction>
      </xsd:simpleType>
    </xsd:element>
    <xsd:element name="Projekter" ma:index="51" nillable="true" ma:displayName="Projekter" ma:list="{ecf07d35-95fb-4bda-ad72-e46544058ec2}" ma:internalName="Projekter" ma:showField="LinkTitleNoMenu" ma:web="303eeafb-7dff-46db-9396-e9c651f530ea">
      <xsd:simpleType>
        <xsd:restriction base="dms:Unknown"/>
      </xsd:simpleType>
    </xsd:element>
    <xsd:element name="WebInfoSubjects" ma:index="52" nillable="true" ma:displayName="Emneord" ma:description="Knyt emneord til din artikel. Benyttes primært til nyhedsbreve." ma:list="{c1fcffa3-db61-496d-89f0-dea25d970c75}" ma:internalName="WebInfoSubjects" ma:showField="LinkTitleNoMenu" ma:web="303eeafb-7dff-46db-9396-e9c651f530ea">
      <xsd:simpleType>
        <xsd:restriction base="dms:Unknown"/>
      </xsd:simpleType>
    </xsd:element>
    <xsd:element name="HitCount" ma:index="53" nillable="true" ma:displayName="HitCount (system)" ma:decimals="0" ma:default="0" ma:description="Antal gange et dokument er set af en bruger" ma:internalName="HitCount" ma:readOnly="false">
      <xsd:simpleType>
        <xsd:restriction base="dms:Number"/>
      </xsd:simpleType>
    </xsd:element>
    <xsd:element name="PermalinkID" ma:index="54" nillable="true" ma:displayName="Permalink ID" ma:description="Unik ID for artiklen som kan benyttes til permalink" ma:hidden="true" ma:internalName="PermalinkID" ma:readOnly="false">
      <xsd:simpleType>
        <xsd:restriction base="dms:Text">
          <xsd:maxLength value="255"/>
        </xsd:restriction>
      </xsd:simpleType>
    </xsd:element>
    <xsd:element name="WebInfoMultiSelect" ma:index="55" nillable="true" ma:displayName="Tilvalg" ma:description="Mulighed for et antal tilvalg gemt i et samlet felt." ma:internalName="WebInfoMultiSelect">
      <xsd:simpleType>
        <xsd:restriction base="dms:Unknown"/>
      </xsd:simpleType>
    </xsd:element>
    <xsd:element name="TaksonomiTaxHTField0" ma:index="68" nillable="true" ma:taxonomy="true" ma:internalName="TaksonomiTaxHTField0" ma:taxonomyFieldName="Taksonomi" ma:displayName="Taksonomi" ma:fieldId="{6e43b4ee-656e-4e6d-875c-6c0fe73b7faf}" ma:taxonomyMulti="true" ma:sspId="2476898c-5e7e-458a-8d26-e528e2e6d5ce" ma:termSetId="65f14c63-6b42-47e9-9739-973b2f9a43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villingsgivere" ma:index="72" nillable="true" ma:displayName="Bevillingsgivere" ma:list="9ccd692b-b01f-4300-9d4e-b4fb85c2c995" ma:internalName="Bevillingsgivere" ma:showField="LinkTitleNoMenu" ma:web="303eeafb-7dff-46db-9396-e9c651f530ea">
      <xsd:simpleType>
        <xsd:restriction base="dms:Unknown"/>
      </xsd:simpleType>
    </xsd:element>
    <xsd:element name="FinanceYear" ma:index="73" nillable="true" ma:displayName="Bevillingsår" ma:decimals="0" ma:internalName="FinanceYear">
      <xsd:simpleType>
        <xsd:restriction base="dms:Number"/>
      </xsd:simpleType>
    </xsd:element>
    <xsd:element name="WebInfoLawCodes" ma:index="74" nillable="true" ma:displayName="Lovkoder" ma:description="Knyt lovkoder til din artikel." ma:list="{908f6eb6-a66b-478a-a99e-d2541dc092be}" ma:internalName="WebInfoLawCodes" ma:showField="LinkTitleNoMenu" ma:web="303eeafb-7dff-46db-9396-e9c651f530ea">
      <xsd:simpleType>
        <xsd:restriction base="dms:Unknown"/>
      </xsd:simpleType>
    </xsd:element>
    <xsd:element name="Afrapportering" ma:index="75" nillable="true" ma:displayName="Afrapportering" ma:list="{126d356a-4f5c-4bbb-91a6-e07af1934e19}" ma:internalName="Afrapportering" ma:showField="LinkTitleNoMenu" ma:web="303eeafb-7dff-46db-9396-e9c651f530ea">
      <xsd:simpleType>
        <xsd:restriction base="dms:Unknown"/>
      </xsd:simpleType>
    </xsd:element>
    <xsd:element name="ProjectID" ma:index="78" nillable="true" ma:displayName="ProjectID (system)" ma:internalName="Project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14257-579e-4a1f-bbbb-3c8dd7393476" elementFormDefault="qualified">
    <xsd:import namespace="http://schemas.microsoft.com/office/2006/documentManagement/types"/>
    <xsd:import namespace="http://schemas.microsoft.com/office/infopath/2007/PartnerControls"/>
    <xsd:element name="Forfattere" ma:index="28" nillable="true" ma:displayName="Forfattere" ma:list="UserInfo" ma:SharePointGroup="0" ma:internalName="Forfatter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tekode" ma:index="30" nillable="true" ma:displayName="Listekode" ma:internalName="Listekode">
      <xsd:simpleType>
        <xsd:restriction base="dms:Text">
          <xsd:maxLength value="255"/>
        </xsd:restriction>
      </xsd:simpleType>
    </xsd:element>
    <xsd:element name="Nummer" ma:index="31" nillable="true" ma:displayName="Nummer" ma:internalName="Nummer">
      <xsd:simpleType>
        <xsd:restriction base="dms:Text">
          <xsd:maxLength value="255"/>
        </xsd:restriction>
      </xsd:simpleType>
    </xsd:element>
    <xsd:element name="Noegleord" ma:index="32" nillable="true" ma:displayName="Nøgleord" ma:internalName="Noegleord">
      <xsd:simpleType>
        <xsd:restriction base="dms:Text">
          <xsd:maxLength value="255"/>
        </xsd:restriction>
      </xsd:simpleType>
    </xsd:element>
    <xsd:element name="Informationsserie" ma:index="33" nillable="true" ma:displayName="Historisk informationsserie" ma:internalName="Informationsserie">
      <xsd:simpleType>
        <xsd:restriction base="dms:Text">
          <xsd:maxLength value="255"/>
        </xsd:restriction>
      </xsd:simpleType>
    </xsd:element>
    <xsd:element name="Bekraeftelsesdato" ma:index="34" nillable="true" ma:displayName="Bekræftelsesdato" ma:format="DateTime" ma:internalName="Bekraeftelsesdato">
      <xsd:simpleType>
        <xsd:restriction base="dms:DateTime"/>
      </xsd:simpleType>
    </xsd:element>
    <xsd:element name="Revisionsdato" ma:index="35" nillable="true" ma:displayName="Revisionsdato" ma:format="DateTime" ma:internalName="Revisionsdato">
      <xsd:simpleType>
        <xsd:restriction base="dms:DateTime"/>
      </xsd:simpleType>
    </xsd:element>
    <xsd:element name="Sorteringsorden" ma:index="47" nillable="true" ma:displayName="Sorteringsorden" ma:decimals="0" ma:internalName="Sorteringsorden">
      <xsd:simpleType>
        <xsd:restriction base="dms:Number"/>
      </xsd:simpleType>
    </xsd:element>
    <xsd:element name="Kontaktpersoner" ma:index="76" nillable="true" ma:displayName="Kontaktpersoner" ma:list="UserInfo" ma:SharePointGroup="0" ma:internalName="Kontaktperson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kribenter" ma:index="77" nillable="true" ma:displayName="Skribenter" ma:list="UserInfo" ma:SharePointGroup="0" ma:internalName="Skribent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eeafb-7dff-46db-9396-e9c651f530ea" elementFormDefault="qualified">
    <xsd:import namespace="http://schemas.microsoft.com/office/2006/documentManagement/types"/>
    <xsd:import namespace="http://schemas.microsoft.com/office/infopath/2007/PartnerControls"/>
    <xsd:element name="_dlc_DocId" ma:index="56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57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69" nillable="true" ma:displayName="Taxonomy Catch All Column" ma:description="" ma:hidden="true" ma:list="{00a11604-cdb1-438d-8b4c-a208f6918db7}" ma:internalName="TaxCatchAll" ma:showField="CatchAllData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0" nillable="true" ma:displayName="Taxonomy Catch All Column1" ma:description="" ma:hidden="true" ma:list="{00a11604-cdb1-438d-8b4c-a208f6918db7}" ma:internalName="TaxCatchAllLabel" ma:readOnly="true" ma:showField="CatchAllDataLabel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332761-8305-4939-8426-A0B4DA720DE0}"/>
</file>

<file path=customXml/itemProps2.xml><?xml version="1.0" encoding="utf-8"?>
<ds:datastoreItem xmlns:ds="http://schemas.openxmlformats.org/officeDocument/2006/customXml" ds:itemID="{CBBBA9F6-C5B1-4E13-94C0-36D787A30362}"/>
</file>

<file path=customXml/itemProps3.xml><?xml version="1.0" encoding="utf-8"?>
<ds:datastoreItem xmlns:ds="http://schemas.openxmlformats.org/officeDocument/2006/customXml" ds:itemID="{4AAB961A-367A-44FB-B8E5-86E89FBB3EB9}"/>
</file>

<file path=customXml/itemProps4.xml><?xml version="1.0" encoding="utf-8"?>
<ds:datastoreItem xmlns:ds="http://schemas.openxmlformats.org/officeDocument/2006/customXml" ds:itemID="{38877375-B267-4E04-B35B-113815272857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4892</TotalTime>
  <Words>283</Words>
  <Application>Microsoft Office PowerPoint</Application>
  <PresentationFormat>Skærmshow (16:9)</PresentationFormat>
  <Paragraphs>108</Paragraphs>
  <Slides>9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Verdana</vt:lpstr>
      <vt:lpstr>Blank</vt:lpstr>
      <vt:lpstr>Generisk strategi - værktøjskasse</vt:lpstr>
      <vt:lpstr>Den Strategiske intention - Forklaring</vt:lpstr>
      <vt:lpstr> den Strategiske intention - Eksempel  </vt:lpstr>
      <vt:lpstr>Bakkegården - Strategisk intention</vt:lpstr>
      <vt:lpstr>Visionsafdækning</vt:lpstr>
      <vt:lpstr>PowerPoint-præsentation</vt:lpstr>
      <vt:lpstr>PowerPoint-præsentation</vt:lpstr>
      <vt:lpstr>Mål</vt:lpstr>
      <vt:lpstr>PowerPoint-præsentation</vt:lpstr>
    </vt:vector>
  </TitlesOfParts>
  <Company>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1 Formuleringen af den strategiske intention </dc:title>
  <dc:creator>Anders Rasmussen</dc:creator>
  <cp:keywords>SEGES</cp:keywords>
  <cp:lastModifiedBy>Lotte Buchtrup Hornbek</cp:lastModifiedBy>
  <cp:revision>217</cp:revision>
  <cp:lastPrinted>2017-06-09T09:50:07Z</cp:lastPrinted>
  <dcterms:created xsi:type="dcterms:W3CDTF">2017-03-08T14:11:26Z</dcterms:created>
  <dcterms:modified xsi:type="dcterms:W3CDTF">2017-06-23T08:51:16Z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0x010100C568DB52D9D0A14D9B2FDCC96666E9F2007948130EC3DB064584E219954237AF3900242457EFB8B24247815D688C526CD44D00C26A9DBCB02B5C4DA1F017B836C045C00060750ADE2E6249BABB5C6118FC133DE800B6E1A9893ABA4670B08C14B9C53A30D300DFDD00033E6F28498F2F4F69AD32C836</vt:lpwstr>
  </property>
  <property fmtid="{D5CDD505-2E9C-101B-9397-08002B2CF9AE}" pid="3" name="_dlc_DocIdItemGuid">
    <vt:lpwstr>22e708e8-2245-4963-a3ba-e0b7534be621</vt:lpwstr>
  </property>
  <property fmtid="{D5CDD505-2E9C-101B-9397-08002B2CF9AE}" pid="4" name="Taksonomi">
    <vt:lpwstr>15;#strategi og ledelse|a477dee3-97f4-4599-90da-e58b30568daf</vt:lpwstr>
  </property>
</Properties>
</file>